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602700" cy="28803600"/>
  <p:notesSz cx="6858000" cy="9144000"/>
  <p:defaultTextStyle>
    <a:defPPr>
      <a:defRPr lang="nb-NO"/>
    </a:defPPr>
    <a:lvl1pPr marL="0" algn="l" defTabSz="287981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39906" algn="l" defTabSz="287981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79812" algn="l" defTabSz="287981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19718" algn="l" defTabSz="287981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59627" algn="l" defTabSz="287981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199533" algn="l" defTabSz="287981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639439" algn="l" defTabSz="287981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079345" algn="l" defTabSz="287981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519251" algn="l" defTabSz="287981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2718" y="-102"/>
      </p:cViewPr>
      <p:guideLst>
        <p:guide orient="horz" pos="9072"/>
        <p:guide pos="68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4810" y="13890897"/>
            <a:ext cx="16814339" cy="6174104"/>
          </a:xfrm>
        </p:spPr>
        <p:txBody>
          <a:bodyPr anchor="b"/>
          <a:lstStyle>
            <a:lvl1pPr>
              <a:defRPr sz="129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84810" y="20064996"/>
            <a:ext cx="16814339" cy="3617963"/>
          </a:xfrm>
        </p:spPr>
        <p:txBody>
          <a:bodyPr anchor="t">
            <a:normAutofit/>
          </a:bodyPr>
          <a:lstStyle>
            <a:lvl1pPr marL="0" indent="0" algn="l">
              <a:buNone/>
              <a:defRPr sz="6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476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2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62" y="26637057"/>
            <a:ext cx="6159628" cy="20100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84808" y="7590917"/>
            <a:ext cx="16828277" cy="170160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33214" y="2838039"/>
            <a:ext cx="3479874" cy="217783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84809" y="2838041"/>
            <a:ext cx="12917104" cy="217783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8118766" indent="-738069">
              <a:buClr>
                <a:schemeClr val="tx2"/>
              </a:buClr>
              <a:buSzPct val="101000"/>
              <a:buFont typeface="Courier New" pitchFamily="49" charset="0"/>
              <a:buChar char="o"/>
              <a:defRPr sz="3900"/>
            </a:lvl6pPr>
            <a:lvl7pPr marL="9594905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7pPr>
            <a:lvl8pPr marL="11071044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8pPr>
            <a:lvl9pPr marL="12547183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808" y="13896039"/>
            <a:ext cx="16814334" cy="6168960"/>
          </a:xfrm>
        </p:spPr>
        <p:txBody>
          <a:bodyPr anchor="b"/>
          <a:lstStyle>
            <a:lvl1pPr algn="r">
              <a:defRPr sz="103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4808" y="20065000"/>
            <a:ext cx="16814334" cy="3613680"/>
          </a:xfrm>
        </p:spPr>
        <p:txBody>
          <a:bodyPr anchor="t">
            <a:normAutofit/>
          </a:bodyPr>
          <a:lstStyle>
            <a:lvl1pPr marL="0" indent="0" algn="r">
              <a:buNone/>
              <a:defRPr sz="5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476139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279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1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55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69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83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297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1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808" y="2838045"/>
            <a:ext cx="16828277" cy="38827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4808" y="7600949"/>
            <a:ext cx="8200893" cy="17015466"/>
          </a:xfrm>
        </p:spPr>
        <p:txBody>
          <a:bodyPr>
            <a:normAutofit/>
          </a:bodyPr>
          <a:lstStyle>
            <a:lvl5pPr>
              <a:defRPr/>
            </a:lvl5pPr>
            <a:lvl6pPr marL="8118766" indent="-738069">
              <a:buClr>
                <a:schemeClr val="tx2"/>
              </a:buClr>
              <a:buSzPct val="101000"/>
              <a:buFont typeface="Courier New" pitchFamily="49" charset="0"/>
              <a:buChar char="o"/>
              <a:defRPr sz="3900"/>
            </a:lvl6pPr>
            <a:lvl7pPr marL="9594905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7pPr>
            <a:lvl8pPr marL="11071044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8pPr>
            <a:lvl9pPr marL="12547183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17004" y="7600947"/>
            <a:ext cx="8196086" cy="17015469"/>
          </a:xfrm>
        </p:spPr>
        <p:txBody>
          <a:bodyPr>
            <a:normAutofit/>
          </a:bodyPr>
          <a:lstStyle>
            <a:lvl5pPr>
              <a:defRPr/>
            </a:lvl5pPr>
            <a:lvl6pPr marL="8118766" indent="-738069">
              <a:buClr>
                <a:schemeClr val="tx2"/>
              </a:buClr>
              <a:buSzPct val="101000"/>
              <a:buFont typeface="Courier New" pitchFamily="49" charset="0"/>
              <a:buChar char="o"/>
              <a:defRPr sz="3900"/>
            </a:lvl6pPr>
            <a:lvl7pPr marL="9594905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7pPr>
            <a:lvl8pPr marL="11071044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8pPr>
            <a:lvl9pPr marL="12547183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8963" y="7614295"/>
            <a:ext cx="7436735" cy="2420300"/>
          </a:xfrm>
        </p:spPr>
        <p:txBody>
          <a:bodyPr anchor="b">
            <a:noAutofit/>
          </a:bodyPr>
          <a:lstStyle>
            <a:lvl1pPr marL="0" indent="0">
              <a:buNone/>
              <a:defRPr sz="7800" b="0"/>
            </a:lvl1pPr>
            <a:lvl2pPr marL="1476139" indent="0">
              <a:buNone/>
              <a:defRPr sz="6400" b="1"/>
            </a:lvl2pPr>
            <a:lvl3pPr marL="2952279" indent="0">
              <a:buNone/>
              <a:defRPr sz="5800" b="1"/>
            </a:lvl3pPr>
            <a:lvl4pPr marL="4428418" indent="0">
              <a:buNone/>
              <a:defRPr sz="5200" b="1"/>
            </a:lvl4pPr>
            <a:lvl5pPr marL="5904557" indent="0">
              <a:buNone/>
              <a:defRPr sz="5200" b="1"/>
            </a:lvl5pPr>
            <a:lvl6pPr marL="7380696" indent="0">
              <a:buNone/>
              <a:defRPr sz="5200" b="1"/>
            </a:lvl6pPr>
            <a:lvl7pPr marL="8856835" indent="0">
              <a:buNone/>
              <a:defRPr sz="5200" b="1"/>
            </a:lvl7pPr>
            <a:lvl8pPr marL="10332974" indent="0">
              <a:buNone/>
              <a:defRPr sz="5200" b="1"/>
            </a:lvl8pPr>
            <a:lvl9pPr marL="1180911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84808" y="10034596"/>
            <a:ext cx="8200893" cy="14581816"/>
          </a:xfrm>
        </p:spPr>
        <p:txBody>
          <a:bodyPr>
            <a:normAutofit/>
          </a:bodyPr>
          <a:lstStyle>
            <a:lvl5pPr>
              <a:defRPr/>
            </a:lvl5pPr>
            <a:lvl6pPr marL="8118766" indent="-738069">
              <a:buClr>
                <a:schemeClr val="tx2"/>
              </a:buClr>
              <a:buSzPct val="101000"/>
              <a:buFont typeface="Courier New" pitchFamily="49" charset="0"/>
              <a:buChar char="o"/>
              <a:defRPr sz="3900"/>
            </a:lvl6pPr>
            <a:lvl7pPr marL="9594905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7pPr>
            <a:lvl8pPr marL="11071044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8pPr>
            <a:lvl9pPr marL="12547183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793758" y="7614295"/>
            <a:ext cx="7424129" cy="2420300"/>
          </a:xfrm>
        </p:spPr>
        <p:txBody>
          <a:bodyPr anchor="b">
            <a:noAutofit/>
          </a:bodyPr>
          <a:lstStyle>
            <a:lvl1pPr marL="0" indent="0">
              <a:buNone/>
              <a:defRPr sz="7800" b="0"/>
            </a:lvl1pPr>
            <a:lvl2pPr marL="1476139" indent="0">
              <a:buNone/>
              <a:defRPr sz="6400" b="1"/>
            </a:lvl2pPr>
            <a:lvl3pPr marL="2952279" indent="0">
              <a:buNone/>
              <a:defRPr sz="5800" b="1"/>
            </a:lvl3pPr>
            <a:lvl4pPr marL="4428418" indent="0">
              <a:buNone/>
              <a:defRPr sz="5200" b="1"/>
            </a:lvl4pPr>
            <a:lvl5pPr marL="5904557" indent="0">
              <a:buNone/>
              <a:defRPr sz="5200" b="1"/>
            </a:lvl5pPr>
            <a:lvl6pPr marL="7380696" indent="0">
              <a:buNone/>
              <a:defRPr sz="5200" b="1"/>
            </a:lvl6pPr>
            <a:lvl7pPr marL="8856835" indent="0">
              <a:buNone/>
              <a:defRPr sz="5200" b="1"/>
            </a:lvl7pPr>
            <a:lvl8pPr marL="10332974" indent="0">
              <a:buNone/>
              <a:defRPr sz="5200" b="1"/>
            </a:lvl8pPr>
            <a:lvl9pPr marL="1180911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017003" y="10034596"/>
            <a:ext cx="8200886" cy="14581816"/>
          </a:xfrm>
        </p:spPr>
        <p:txBody>
          <a:bodyPr>
            <a:normAutofit/>
          </a:bodyPr>
          <a:lstStyle>
            <a:lvl5pPr>
              <a:defRPr/>
            </a:lvl5pPr>
            <a:lvl6pPr marL="8118766" indent="-738069">
              <a:buClr>
                <a:schemeClr val="tx2"/>
              </a:buClr>
              <a:buSzPct val="101000"/>
              <a:buFont typeface="Courier New" pitchFamily="49" charset="0"/>
              <a:buChar char="o"/>
              <a:defRPr sz="3900"/>
            </a:lvl6pPr>
            <a:lvl7pPr marL="9594905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7pPr>
            <a:lvl8pPr marL="11071044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8pPr>
            <a:lvl9pPr marL="12547183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806" y="1873567"/>
            <a:ext cx="6285787" cy="4980616"/>
          </a:xfrm>
        </p:spPr>
        <p:txBody>
          <a:bodyPr anchor="b"/>
          <a:lstStyle>
            <a:lvl1pPr algn="l">
              <a:defRPr sz="7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01897" y="1873569"/>
            <a:ext cx="10111191" cy="22742846"/>
          </a:xfrm>
        </p:spPr>
        <p:txBody>
          <a:bodyPr>
            <a:normAutofit/>
          </a:bodyPr>
          <a:lstStyle>
            <a:lvl5pPr>
              <a:defRPr/>
            </a:lvl5pPr>
            <a:lvl6pPr marL="8118766" indent="-738069">
              <a:buClr>
                <a:schemeClr val="tx2"/>
              </a:buClr>
              <a:buSzPct val="101000"/>
              <a:buFont typeface="Courier New" pitchFamily="49" charset="0"/>
              <a:buChar char="o"/>
              <a:defRPr sz="3900"/>
            </a:lvl6pPr>
            <a:lvl7pPr marL="9594905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7pPr>
            <a:lvl8pPr marL="11071044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8pPr>
            <a:lvl9pPr marL="12547183" indent="-738069">
              <a:buClr>
                <a:schemeClr val="tx2"/>
              </a:buClr>
              <a:buFont typeface="Courier New" pitchFamily="49" charset="0"/>
              <a:buChar char="o"/>
              <a:defRPr sz="39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4806" y="6854190"/>
            <a:ext cx="6285787" cy="17762217"/>
          </a:xfrm>
        </p:spPr>
        <p:txBody>
          <a:bodyPr anchor="t">
            <a:normAutofit/>
          </a:bodyPr>
          <a:lstStyle>
            <a:lvl1pPr marL="0" indent="0">
              <a:buNone/>
              <a:defRPr sz="3900"/>
            </a:lvl1pPr>
            <a:lvl2pPr marL="1476139" indent="0">
              <a:buNone/>
              <a:defRPr sz="3900"/>
            </a:lvl2pPr>
            <a:lvl3pPr marL="2952279" indent="0">
              <a:buNone/>
              <a:defRPr sz="3300"/>
            </a:lvl3pPr>
            <a:lvl4pPr marL="4428418" indent="0">
              <a:buNone/>
              <a:defRPr sz="2900"/>
            </a:lvl4pPr>
            <a:lvl5pPr marL="5904557" indent="0">
              <a:buNone/>
              <a:defRPr sz="2900"/>
            </a:lvl5pPr>
            <a:lvl6pPr marL="7380696" indent="0">
              <a:buNone/>
              <a:defRPr sz="2900"/>
            </a:lvl6pPr>
            <a:lvl7pPr marL="8856835" indent="0">
              <a:buNone/>
              <a:defRPr sz="2900"/>
            </a:lvl7pPr>
            <a:lvl8pPr marL="10332974" indent="0">
              <a:buNone/>
              <a:defRPr sz="2900"/>
            </a:lvl8pPr>
            <a:lvl9pPr marL="1180911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809" y="5825647"/>
            <a:ext cx="8224776" cy="4675668"/>
          </a:xfrm>
        </p:spPr>
        <p:txBody>
          <a:bodyPr anchor="b">
            <a:normAutofit/>
          </a:bodyPr>
          <a:lstStyle>
            <a:lvl1pPr algn="l">
              <a:defRPr sz="7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4809" y="10501310"/>
            <a:ext cx="8224776" cy="10626840"/>
          </a:xfrm>
        </p:spPr>
        <p:txBody>
          <a:bodyPr anchor="t">
            <a:normAutofit/>
          </a:bodyPr>
          <a:lstStyle>
            <a:lvl1pPr marL="0" indent="0">
              <a:buNone/>
              <a:defRPr sz="3900"/>
            </a:lvl1pPr>
            <a:lvl2pPr marL="1476139" indent="0">
              <a:buNone/>
              <a:defRPr sz="3900"/>
            </a:lvl2pPr>
            <a:lvl3pPr marL="2952279" indent="0">
              <a:buNone/>
              <a:defRPr sz="3300"/>
            </a:lvl3pPr>
            <a:lvl4pPr marL="4428418" indent="0">
              <a:buNone/>
              <a:defRPr sz="2900"/>
            </a:lvl4pPr>
            <a:lvl5pPr marL="5904557" indent="0">
              <a:buNone/>
              <a:defRPr sz="2900"/>
            </a:lvl5pPr>
            <a:lvl6pPr marL="7380696" indent="0">
              <a:buNone/>
              <a:defRPr sz="2900"/>
            </a:lvl6pPr>
            <a:lvl7pPr marL="8856835" indent="0">
              <a:buNone/>
              <a:defRPr sz="2900"/>
            </a:lvl7pPr>
            <a:lvl8pPr marL="10332974" indent="0">
              <a:buNone/>
              <a:defRPr sz="2900"/>
            </a:lvl8pPr>
            <a:lvl9pPr marL="1180911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  <p:grpSp>
        <p:nvGrpSpPr>
          <p:cNvPr id="17" name="Group 16"/>
          <p:cNvGrpSpPr/>
          <p:nvPr/>
        </p:nvGrpSpPr>
        <p:grpSpPr>
          <a:xfrm>
            <a:off x="11148074" y="4170920"/>
            <a:ext cx="4363865" cy="6427843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11521439" y="6720841"/>
            <a:ext cx="8101013" cy="144018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22" y="-68"/>
            <a:ext cx="21858669" cy="28803761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1476139" rtl="0" eaLnBrk="1" latinLnBrk="0" hangingPunct="1"/>
                  <a:endParaRPr lang="en-US" sz="5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84810" y="2838045"/>
            <a:ext cx="16833080" cy="3882794"/>
          </a:xfrm>
          <a:prstGeom prst="rect">
            <a:avLst/>
          </a:prstGeom>
        </p:spPr>
        <p:txBody>
          <a:bodyPr vert="horz" lIns="295228" tIns="147614" rIns="295228" bIns="147614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4808" y="7590917"/>
            <a:ext cx="16833078" cy="17016036"/>
          </a:xfrm>
          <a:prstGeom prst="rect">
            <a:avLst/>
          </a:prstGeom>
        </p:spPr>
        <p:txBody>
          <a:bodyPr vert="horz" lIns="295228" tIns="147614" rIns="295228" bIns="147614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08226" y="24997608"/>
            <a:ext cx="5040630" cy="1533524"/>
          </a:xfrm>
          <a:prstGeom prst="rect">
            <a:avLst/>
          </a:prstGeom>
        </p:spPr>
        <p:txBody>
          <a:bodyPr vert="horz" lIns="295228" tIns="147614" rIns="295228" bIns="147614" rtlCol="0" anchor="b"/>
          <a:lstStyle>
            <a:lvl1pPr algn="r">
              <a:defRPr sz="2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2EF9C28-D542-4F17-ACAD-6145F66DD118}" type="datetimeFigureOut">
              <a:rPr lang="nb-NO" smtClean="0"/>
              <a:t>09.08.2017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89985" y="24997608"/>
            <a:ext cx="12418242" cy="1533524"/>
          </a:xfrm>
          <a:prstGeom prst="rect">
            <a:avLst/>
          </a:prstGeom>
        </p:spPr>
        <p:txBody>
          <a:bodyPr vert="horz" lIns="295228" tIns="147614" rIns="295228" bIns="147614" rtlCol="0" anchor="b"/>
          <a:lstStyle>
            <a:lvl1pPr algn="l">
              <a:defRPr sz="2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52908" y="24997608"/>
            <a:ext cx="1437077" cy="1533524"/>
          </a:xfrm>
          <a:prstGeom prst="rect">
            <a:avLst/>
          </a:prstGeom>
        </p:spPr>
        <p:txBody>
          <a:bodyPr vert="horz" lIns="295228" tIns="147614" rIns="295228" bIns="147614" rtlCol="0" anchor="b"/>
          <a:lstStyle>
            <a:lvl1pPr algn="l">
              <a:defRPr sz="5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6BC2FD-AB06-4E28-AECD-131F2055841C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76139" rtl="0" eaLnBrk="1" latinLnBrk="0" hangingPunct="1">
        <a:spcBef>
          <a:spcPct val="0"/>
        </a:spcBef>
        <a:buNone/>
        <a:defRPr sz="103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107105" indent="-1107105" algn="l" defTabSz="1476139" rtl="0" eaLnBrk="1" latinLnBrk="0" hangingPunct="1">
        <a:spcBef>
          <a:spcPct val="20000"/>
        </a:spcBef>
        <a:spcAft>
          <a:spcPts val="1937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5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398726" indent="-922587" algn="l" defTabSz="1476139" rtl="0" eaLnBrk="1" latinLnBrk="0" hangingPunct="1">
        <a:spcBef>
          <a:spcPct val="20000"/>
        </a:spcBef>
        <a:spcAft>
          <a:spcPts val="1937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5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690348" indent="-738069" algn="l" defTabSz="1476139" rtl="0" eaLnBrk="1" latinLnBrk="0" hangingPunct="1">
        <a:spcBef>
          <a:spcPct val="20000"/>
        </a:spcBef>
        <a:spcAft>
          <a:spcPts val="1937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4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166487" indent="-738069" algn="l" defTabSz="1476139" rtl="0" eaLnBrk="1" latinLnBrk="0" hangingPunct="1">
        <a:spcBef>
          <a:spcPct val="20000"/>
        </a:spcBef>
        <a:spcAft>
          <a:spcPts val="1937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3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642626" indent="-738069" algn="l" defTabSz="1476139" rtl="0" eaLnBrk="1" latinLnBrk="0" hangingPunct="1">
        <a:spcBef>
          <a:spcPct val="20000"/>
        </a:spcBef>
        <a:spcAft>
          <a:spcPts val="1937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3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118766" indent="-738069" algn="l" defTabSz="1476139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594905" indent="-738069" algn="l" defTabSz="1476139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044" indent="-738069" algn="l" defTabSz="1476139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183" indent="-738069" algn="l" defTabSz="1476139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613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39" algn="l" defTabSz="147613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279" algn="l" defTabSz="147613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18" algn="l" defTabSz="147613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557" algn="l" defTabSz="147613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696" algn="l" defTabSz="147613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835" algn="l" defTabSz="147613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2974" algn="l" defTabSz="147613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113" algn="l" defTabSz="147613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2"/>
          <p:cNvSpPr txBox="1">
            <a:spLocks/>
          </p:cNvSpPr>
          <p:nvPr/>
        </p:nvSpPr>
        <p:spPr>
          <a:xfrm>
            <a:off x="438787" y="792289"/>
            <a:ext cx="20587699" cy="13609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287982" tIns="143990" rIns="287982" bIns="143990" rtlCol="0" anchor="ctr">
            <a:normAutofit/>
          </a:bodyPr>
          <a:lstStyle>
            <a:lvl1pPr algn="ctr" defTabSz="2879812" rtl="0" eaLnBrk="1" latinLnBrk="0" hangingPunct="1">
              <a:spcBef>
                <a:spcPct val="0"/>
              </a:spcBef>
              <a:buNone/>
              <a:defRPr sz="1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Tittel</a:t>
            </a:r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38787" y="7056984"/>
            <a:ext cx="20587700" cy="49074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 numCol="2">
            <a:spAutoFit/>
          </a:bodyPr>
          <a:lstStyle/>
          <a:p>
            <a:r>
              <a:rPr lang="en-US" sz="30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3000" b="1" dirty="0" smtClean="0">
                <a:solidFill>
                  <a:schemeClr val="bg1">
                    <a:lumMod val="50000"/>
                  </a:schemeClr>
                </a:solidFill>
              </a:rPr>
              <a:t>          </a:t>
            </a:r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Engasjere</a:t>
            </a:r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endParaRPr lang="en-US" sz="3000" b="1" dirty="0"/>
          </a:p>
          <a:p>
            <a:endParaRPr lang="en-US" sz="3000" b="1" dirty="0"/>
          </a:p>
          <a:p>
            <a:endParaRPr lang="en-US" sz="3000" b="1" dirty="0"/>
          </a:p>
          <a:p>
            <a:endParaRPr lang="en-US" sz="3000" b="1" dirty="0" smtClean="0"/>
          </a:p>
          <a:p>
            <a:endParaRPr lang="en-US" sz="3000" b="1" dirty="0" smtClean="0"/>
          </a:p>
          <a:p>
            <a:r>
              <a:rPr lang="en-US" sz="3000" b="1" dirty="0" err="1">
                <a:solidFill>
                  <a:schemeClr val="bg1">
                    <a:lumMod val="50000"/>
                  </a:schemeClr>
                </a:solidFill>
              </a:rPr>
              <a:t>Vurdere</a:t>
            </a:r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Title 2"/>
          <p:cNvSpPr txBox="1">
            <a:spLocks/>
          </p:cNvSpPr>
          <p:nvPr/>
        </p:nvSpPr>
        <p:spPr>
          <a:xfrm>
            <a:off x="438786" y="2736504"/>
            <a:ext cx="20587699" cy="394603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287982" tIns="143990" rIns="287982" bIns="143990" numCol="2" rtlCol="0" anchor="t" anchorCtr="0">
            <a:normAutofit/>
          </a:bodyPr>
          <a:lstStyle>
            <a:lvl1pPr algn="ctr" defTabSz="2879812" rtl="0" eaLnBrk="1" latinLnBrk="0" hangingPunct="1">
              <a:spcBef>
                <a:spcPct val="0"/>
              </a:spcBef>
              <a:buNone/>
              <a:defRPr sz="1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Mål</a:t>
            </a:r>
            <a:r>
              <a:rPr lang="en-US" sz="3000" b="1" dirty="0" smtClean="0">
                <a:solidFill>
                  <a:schemeClr val="bg1">
                    <a:lumMod val="50000"/>
                  </a:schemeClr>
                </a:solidFill>
              </a:rPr>
              <a:t>				</a:t>
            </a:r>
          </a:p>
          <a:p>
            <a:pPr algn="l"/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en-US" sz="3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en-US" sz="3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en-US" sz="3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Læringsmål</a:t>
            </a:r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185727" y="12743369"/>
            <a:ext cx="6840758" cy="813915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>
            <a:spAutoFit/>
          </a:bodyPr>
          <a:lstStyle/>
          <a:p>
            <a:r>
              <a:rPr lang="en-US" sz="3000" b="1" dirty="0" smtClean="0">
                <a:solidFill>
                  <a:schemeClr val="bg1">
                    <a:lumMod val="50000"/>
                  </a:schemeClr>
                </a:solidFill>
              </a:rPr>
              <a:t>           </a:t>
            </a:r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Undersøke</a:t>
            </a:r>
            <a:endParaRPr lang="en-US" sz="3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 smtClean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 smtClean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endParaRPr lang="en-US" sz="3000" b="1" dirty="0" smtClean="0"/>
          </a:p>
          <a:p>
            <a:endParaRPr lang="en-US" sz="3000" b="1" dirty="0"/>
          </a:p>
          <a:p>
            <a:endParaRPr lang="en-US" sz="3000" b="1" dirty="0" smtClean="0"/>
          </a:p>
          <a:p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Vurdere</a:t>
            </a:r>
            <a:endParaRPr lang="en-US" sz="3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3000" b="1" dirty="0"/>
          </a:p>
          <a:p>
            <a:endParaRPr lang="en-US" sz="3000" b="1" dirty="0" smtClean="0"/>
          </a:p>
          <a:p>
            <a:endParaRPr lang="en-US" sz="3000" b="1" dirty="0"/>
          </a:p>
          <a:p>
            <a:endParaRPr lang="en-US" sz="3000" b="1" dirty="0" smtClean="0"/>
          </a:p>
          <a:p>
            <a:endParaRPr lang="en-US" sz="3000" b="1" dirty="0"/>
          </a:p>
          <a:p>
            <a:endParaRPr lang="en-US" sz="3000" b="1" dirty="0"/>
          </a:p>
          <a:p>
            <a:endParaRPr lang="en-US" sz="3000" b="1" dirty="0"/>
          </a:p>
        </p:txBody>
      </p:sp>
      <p:sp>
        <p:nvSpPr>
          <p:cNvPr id="31" name="Rectangle 30"/>
          <p:cNvSpPr/>
          <p:nvPr/>
        </p:nvSpPr>
        <p:spPr>
          <a:xfrm>
            <a:off x="438786" y="12758390"/>
            <a:ext cx="6618147" cy="813915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>
            <a:spAutoFit/>
          </a:bodyPr>
          <a:lstStyle/>
          <a:p>
            <a:r>
              <a:rPr lang="en-US" sz="3000" b="1" dirty="0" smtClean="0">
                <a:solidFill>
                  <a:schemeClr val="bg1">
                    <a:lumMod val="50000"/>
                  </a:schemeClr>
                </a:solidFill>
              </a:rPr>
              <a:t>           </a:t>
            </a:r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Utvide</a:t>
            </a:r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endParaRPr lang="en-US" sz="3000" b="1" dirty="0"/>
          </a:p>
          <a:p>
            <a:endParaRPr lang="en-US" sz="3000" b="1" dirty="0"/>
          </a:p>
          <a:p>
            <a:endParaRPr lang="en-US" sz="3000" b="1" dirty="0"/>
          </a:p>
          <a:p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Vurdere</a:t>
            </a:r>
            <a:endParaRPr lang="en-US" sz="3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3000" b="1" dirty="0" smtClean="0"/>
          </a:p>
          <a:p>
            <a:endParaRPr lang="en-US" sz="3000" b="1" dirty="0"/>
          </a:p>
          <a:p>
            <a:endParaRPr lang="en-US" sz="3000" b="1" dirty="0" smtClean="0"/>
          </a:p>
          <a:p>
            <a:endParaRPr lang="en-US" sz="3000" b="1" dirty="0"/>
          </a:p>
          <a:p>
            <a:endParaRPr lang="en-US" sz="3000" b="1" dirty="0" smtClean="0"/>
          </a:p>
          <a:p>
            <a:endParaRPr lang="en-US" sz="3000" b="1" dirty="0"/>
          </a:p>
          <a:p>
            <a:endParaRPr lang="en-US" sz="3000" b="1" dirty="0"/>
          </a:p>
        </p:txBody>
      </p:sp>
      <p:sp>
        <p:nvSpPr>
          <p:cNvPr id="33" name="Rectangle 32"/>
          <p:cNvSpPr/>
          <p:nvPr/>
        </p:nvSpPr>
        <p:spPr>
          <a:xfrm>
            <a:off x="438788" y="21242560"/>
            <a:ext cx="20587698" cy="49074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288036" tIns="144018" rIns="288036" bIns="144018" numCol="2">
            <a:spAutoFit/>
          </a:bodyPr>
          <a:lstStyle/>
          <a:p>
            <a:r>
              <a:rPr lang="en-US" sz="3000" b="1" dirty="0" smtClean="0">
                <a:solidFill>
                  <a:schemeClr val="bg1">
                    <a:lumMod val="50000"/>
                  </a:schemeClr>
                </a:solidFill>
              </a:rPr>
              <a:t>           </a:t>
            </a:r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Forklare</a:t>
            </a:r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pPr marL="900113" indent="-900113">
              <a:buFont typeface="Wingdings" pitchFamily="2" charset="2"/>
              <a:buChar char="Ø"/>
            </a:pPr>
            <a:endParaRPr lang="en-US" sz="3000" b="1" dirty="0"/>
          </a:p>
          <a:p>
            <a:endParaRPr lang="en-US" sz="3000" b="1" dirty="0"/>
          </a:p>
          <a:p>
            <a:endParaRPr lang="en-US" sz="3000" b="1" dirty="0"/>
          </a:p>
          <a:p>
            <a:endParaRPr lang="en-US" sz="3000" b="1" dirty="0"/>
          </a:p>
          <a:p>
            <a:endParaRPr lang="en-US" sz="3000" b="1" dirty="0" smtClean="0"/>
          </a:p>
          <a:p>
            <a:endParaRPr lang="en-US" sz="3000" b="1" dirty="0" smtClean="0"/>
          </a:p>
          <a:p>
            <a:r>
              <a:rPr lang="en-US" sz="3000" b="1" dirty="0" err="1" smtClean="0">
                <a:solidFill>
                  <a:schemeClr val="bg1">
                    <a:lumMod val="50000"/>
                  </a:schemeClr>
                </a:solidFill>
              </a:rPr>
              <a:t>Vurdere</a:t>
            </a:r>
            <a:endParaRPr lang="en-US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62" y="7129152"/>
            <a:ext cx="1440000" cy="1440000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750" y="12832467"/>
            <a:ext cx="1440000" cy="1440000"/>
          </a:xfrm>
          <a:prstGeom prst="rect">
            <a:avLst/>
          </a:prstGeom>
        </p:spPr>
      </p:pic>
      <p:pic>
        <p:nvPicPr>
          <p:cNvPr id="4" name="Bild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82" y="21386576"/>
            <a:ext cx="1440000" cy="1440000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82" y="12880891"/>
            <a:ext cx="1440000" cy="1440000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398" y="12889632"/>
            <a:ext cx="6980312" cy="6980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4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31" grpId="0" animBg="1"/>
      <p:bldP spid="33" grpId="0" animBg="1"/>
    </p:bldLst>
  </p:timing>
</p:sld>
</file>

<file path=ppt/theme/theme1.xml><?xml version="1.0" encoding="utf-8"?>
<a:theme xmlns:a="http://schemas.openxmlformats.org/drawingml/2006/main" name="butterfly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butterfly</Template>
  <TotalTime>51</TotalTime>
  <Words>14</Words>
  <Application>Microsoft Office PowerPoint</Application>
  <PresentationFormat>Egendefinert</PresentationFormat>
  <Paragraphs>61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butterfly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Majken Korsager</dc:creator>
  <cp:lastModifiedBy>Majken Korsager</cp:lastModifiedBy>
  <cp:revision>11</cp:revision>
  <dcterms:created xsi:type="dcterms:W3CDTF">2013-11-06T09:53:37Z</dcterms:created>
  <dcterms:modified xsi:type="dcterms:W3CDTF">2017-08-09T08:30:32Z</dcterms:modified>
</cp:coreProperties>
</file>