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8D32-D7C5-4BAF-8B05-2CEBC354D004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2D83-82CC-445E-9C78-76B78B5E55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9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2D83-82CC-445E-9C78-76B78B5E551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10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50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4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88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07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79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05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19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2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1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41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A2E6-1B79-4A92-B82C-FBF92761802F}" type="datetimeFigureOut">
              <a:rPr lang="nb-NO" smtClean="0"/>
              <a:t>15.05.2024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6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r="7834" b="1"/>
          <a:stretch/>
        </p:blipFill>
        <p:spPr>
          <a:xfrm>
            <a:off x="72008" y="393943"/>
            <a:ext cx="2123728" cy="1683303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2"/>
          <a:stretch/>
        </p:blipFill>
        <p:spPr>
          <a:xfrm>
            <a:off x="4722447" y="393943"/>
            <a:ext cx="2016224" cy="168330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2"/>
          <a:stretch/>
        </p:blipFill>
        <p:spPr>
          <a:xfrm>
            <a:off x="76564" y="2564904"/>
            <a:ext cx="2047164" cy="1728192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6482"/>
          <a:stretch/>
        </p:blipFill>
        <p:spPr>
          <a:xfrm>
            <a:off x="4726018" y="2564904"/>
            <a:ext cx="2012653" cy="172819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r="15069"/>
          <a:stretch/>
        </p:blipFill>
        <p:spPr>
          <a:xfrm>
            <a:off x="4716016" y="4869160"/>
            <a:ext cx="2051135" cy="164206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t="7332" r="21943"/>
          <a:stretch/>
        </p:blipFill>
        <p:spPr>
          <a:xfrm>
            <a:off x="7059815" y="393942"/>
            <a:ext cx="1865060" cy="1681911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r="21183"/>
          <a:stretch/>
        </p:blipFill>
        <p:spPr>
          <a:xfrm>
            <a:off x="7002786" y="2564904"/>
            <a:ext cx="1922090" cy="1728192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r="7931"/>
          <a:stretch/>
        </p:blipFill>
        <p:spPr>
          <a:xfrm>
            <a:off x="91051" y="4869160"/>
            <a:ext cx="1960669" cy="1642064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r="7198"/>
          <a:stretch/>
        </p:blipFill>
        <p:spPr>
          <a:xfrm>
            <a:off x="7002786" y="4879450"/>
            <a:ext cx="2033710" cy="1631774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4635" b="7692"/>
          <a:stretch/>
        </p:blipFill>
        <p:spPr>
          <a:xfrm>
            <a:off x="2411760" y="2564904"/>
            <a:ext cx="2057963" cy="172819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6"/>
          <a:stretch/>
        </p:blipFill>
        <p:spPr>
          <a:xfrm>
            <a:off x="2393373" y="393944"/>
            <a:ext cx="2076350" cy="168191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r="3884"/>
          <a:stretch/>
        </p:blipFill>
        <p:spPr>
          <a:xfrm>
            <a:off x="2393373" y="4869160"/>
            <a:ext cx="2013440" cy="14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</Words>
  <Application>Microsoft Office PowerPoint</Application>
  <PresentationFormat>Skjermfremvisning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Rim Tusvik</cp:lastModifiedBy>
  <cp:revision>9</cp:revision>
  <dcterms:created xsi:type="dcterms:W3CDTF">2019-08-09T08:38:37Z</dcterms:created>
  <dcterms:modified xsi:type="dcterms:W3CDTF">2024-05-15T08:27:55Z</dcterms:modified>
</cp:coreProperties>
</file>