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8D32-D7C5-4BAF-8B05-2CEBC354D004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C2D83-82CC-445E-9C78-76B78B5E55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798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C2D83-82CC-445E-9C78-76B78B5E551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105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5508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14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588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107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14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8793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705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7193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620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310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641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FA2E6-1B79-4A92-B82C-FBF92761802F}" type="datetimeFigureOut">
              <a:rPr lang="nb-NO" smtClean="0"/>
              <a:t>15.05.2024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06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" r="7834" b="1"/>
          <a:stretch/>
        </p:blipFill>
        <p:spPr>
          <a:xfrm>
            <a:off x="72008" y="393943"/>
            <a:ext cx="2123728" cy="1683303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2"/>
          <a:stretch/>
        </p:blipFill>
        <p:spPr>
          <a:xfrm>
            <a:off x="4722447" y="393943"/>
            <a:ext cx="2016224" cy="1683304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2"/>
          <a:stretch/>
        </p:blipFill>
        <p:spPr>
          <a:xfrm>
            <a:off x="76564" y="2564904"/>
            <a:ext cx="2047164" cy="1728192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8" r="16482"/>
          <a:stretch/>
        </p:blipFill>
        <p:spPr>
          <a:xfrm>
            <a:off x="4726018" y="2564904"/>
            <a:ext cx="2012653" cy="1728192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r="15069"/>
          <a:stretch/>
        </p:blipFill>
        <p:spPr>
          <a:xfrm>
            <a:off x="4716016" y="4869160"/>
            <a:ext cx="2051135" cy="1642064"/>
          </a:xfrm>
          <a:prstGeom prst="rect">
            <a:avLst/>
          </a:prstGeom>
        </p:spPr>
      </p:pic>
      <p:pic>
        <p:nvPicPr>
          <p:cNvPr id="20" name="Bilde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5" t="7332" r="21943"/>
          <a:stretch/>
        </p:blipFill>
        <p:spPr>
          <a:xfrm>
            <a:off x="7059815" y="393942"/>
            <a:ext cx="1865060" cy="1681911"/>
          </a:xfrm>
          <a:prstGeom prst="rect">
            <a:avLst/>
          </a:prstGeom>
        </p:spPr>
      </p:pic>
      <p:pic>
        <p:nvPicPr>
          <p:cNvPr id="21" name="Bilde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 r="21183"/>
          <a:stretch/>
        </p:blipFill>
        <p:spPr>
          <a:xfrm>
            <a:off x="7002786" y="2564904"/>
            <a:ext cx="1922090" cy="1728192"/>
          </a:xfrm>
          <a:prstGeom prst="rect">
            <a:avLst/>
          </a:prstGeom>
        </p:spPr>
      </p:pic>
      <p:pic>
        <p:nvPicPr>
          <p:cNvPr id="22" name="Bild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7" r="7931"/>
          <a:stretch/>
        </p:blipFill>
        <p:spPr>
          <a:xfrm>
            <a:off x="91051" y="4869160"/>
            <a:ext cx="1960669" cy="1642064"/>
          </a:xfrm>
          <a:prstGeom prst="rect">
            <a:avLst/>
          </a:prstGeom>
        </p:spPr>
      </p:pic>
      <p:pic>
        <p:nvPicPr>
          <p:cNvPr id="23" name="Bilde 2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 r="7198"/>
          <a:stretch/>
        </p:blipFill>
        <p:spPr>
          <a:xfrm>
            <a:off x="7002786" y="4879450"/>
            <a:ext cx="2033710" cy="1631774"/>
          </a:xfrm>
          <a:prstGeom prst="rect">
            <a:avLst/>
          </a:prstGeom>
        </p:spPr>
      </p:pic>
      <p:pic>
        <p:nvPicPr>
          <p:cNvPr id="25" name="Bilde 2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r="14635" b="7692"/>
          <a:stretch/>
        </p:blipFill>
        <p:spPr>
          <a:xfrm>
            <a:off x="2411760" y="2564904"/>
            <a:ext cx="2057963" cy="1728192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6"/>
          <a:stretch/>
        </p:blipFill>
        <p:spPr>
          <a:xfrm>
            <a:off x="2393373" y="393944"/>
            <a:ext cx="2076350" cy="1681910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 r="3884"/>
          <a:stretch/>
        </p:blipFill>
        <p:spPr>
          <a:xfrm>
            <a:off x="2393373" y="4869160"/>
            <a:ext cx="2013440" cy="146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20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1</Words>
  <Application>Microsoft Office PowerPoint</Application>
  <PresentationFormat>Skjermfremvisning (4:3)</PresentationFormat>
  <Paragraphs>1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Rim Tusvik</cp:lastModifiedBy>
  <cp:revision>9</cp:revision>
  <dcterms:created xsi:type="dcterms:W3CDTF">2019-08-09T08:38:37Z</dcterms:created>
  <dcterms:modified xsi:type="dcterms:W3CDTF">2024-05-15T08:27:55Z</dcterms:modified>
</cp:coreProperties>
</file>