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161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682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773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79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148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441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306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852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011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235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706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FF893-F165-4099-B02A-CC343B84E204}" type="datetimeFigureOut">
              <a:rPr lang="nb-NO" smtClean="0"/>
              <a:t>07.10.2020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7AFC7-9A87-40E0-ACAE-2810FE621F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189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317462"/>
              </p:ext>
            </p:extLst>
          </p:nvPr>
        </p:nvGraphicFramePr>
        <p:xfrm>
          <a:off x="1167384" y="626364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nb-NO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5" name="Elbow Connector 4"/>
          <p:cNvCxnSpPr/>
          <p:nvPr/>
        </p:nvCxnSpPr>
        <p:spPr>
          <a:xfrm rot="16200000" flipH="1">
            <a:off x="2697480" y="1051560"/>
            <a:ext cx="1847088" cy="1060704"/>
          </a:xfrm>
          <a:prstGeom prst="bentConnector3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7114032" y="667512"/>
            <a:ext cx="1261872" cy="1746504"/>
          </a:xfrm>
          <a:prstGeom prst="arc">
            <a:avLst>
              <a:gd name="adj1" fmla="val 16200000"/>
              <a:gd name="adj2" fmla="val 1667832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5" name="Straight Connector 24"/>
          <p:cNvCxnSpPr/>
          <p:nvPr/>
        </p:nvCxnSpPr>
        <p:spPr>
          <a:xfrm>
            <a:off x="7772400" y="640080"/>
            <a:ext cx="969264" cy="502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138160" y="1152144"/>
            <a:ext cx="603504" cy="512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56448" y="1664208"/>
            <a:ext cx="667512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 flipH="1">
            <a:off x="2999233" y="2487168"/>
            <a:ext cx="1147922" cy="1819656"/>
          </a:xfrm>
          <a:custGeom>
            <a:avLst/>
            <a:gdLst>
              <a:gd name="connsiteX0" fmla="*/ 0 w 901033"/>
              <a:gd name="connsiteY0" fmla="*/ 0 h 1848468"/>
              <a:gd name="connsiteX1" fmla="*/ 777240 w 901033"/>
              <a:gd name="connsiteY1" fmla="*/ 777240 h 1848468"/>
              <a:gd name="connsiteX2" fmla="*/ 82296 w 901033"/>
              <a:gd name="connsiteY2" fmla="*/ 896112 h 1848468"/>
              <a:gd name="connsiteX3" fmla="*/ 896112 w 901033"/>
              <a:gd name="connsiteY3" fmla="*/ 1417320 h 1848468"/>
              <a:gd name="connsiteX4" fmla="*/ 420624 w 901033"/>
              <a:gd name="connsiteY4" fmla="*/ 1819656 h 1848468"/>
              <a:gd name="connsiteX5" fmla="*/ 374904 w 901033"/>
              <a:gd name="connsiteY5" fmla="*/ 1819656 h 1848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1033" h="1848468">
                <a:moveTo>
                  <a:pt x="0" y="0"/>
                </a:moveTo>
                <a:cubicBezTo>
                  <a:pt x="381762" y="313944"/>
                  <a:pt x="763524" y="627888"/>
                  <a:pt x="777240" y="777240"/>
                </a:cubicBezTo>
                <a:cubicBezTo>
                  <a:pt x="790956" y="926592"/>
                  <a:pt x="62484" y="789432"/>
                  <a:pt x="82296" y="896112"/>
                </a:cubicBezTo>
                <a:cubicBezTo>
                  <a:pt x="102108" y="1002792"/>
                  <a:pt x="839724" y="1263396"/>
                  <a:pt x="896112" y="1417320"/>
                </a:cubicBezTo>
                <a:cubicBezTo>
                  <a:pt x="952500" y="1571244"/>
                  <a:pt x="507492" y="1752600"/>
                  <a:pt x="420624" y="1819656"/>
                </a:cubicBezTo>
                <a:cubicBezTo>
                  <a:pt x="333756" y="1886712"/>
                  <a:pt x="376428" y="1815084"/>
                  <a:pt x="374904" y="1819656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65" name="Group 64"/>
          <p:cNvGrpSpPr/>
          <p:nvPr/>
        </p:nvGrpSpPr>
        <p:grpSpPr>
          <a:xfrm>
            <a:off x="8119872" y="2496312"/>
            <a:ext cx="1536192" cy="1810512"/>
            <a:chOff x="7790688" y="2505456"/>
            <a:chExt cx="1536192" cy="1810512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7790688" y="2505456"/>
              <a:ext cx="685800" cy="694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799832" y="3182112"/>
              <a:ext cx="1517904" cy="2011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8275320" y="3392424"/>
              <a:ext cx="1051560" cy="9235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Freeform 44"/>
          <p:cNvSpPr/>
          <p:nvPr/>
        </p:nvSpPr>
        <p:spPr>
          <a:xfrm>
            <a:off x="3246120" y="4334257"/>
            <a:ext cx="1312086" cy="1801367"/>
          </a:xfrm>
          <a:custGeom>
            <a:avLst/>
            <a:gdLst>
              <a:gd name="connsiteX0" fmla="*/ 467002 w 1513912"/>
              <a:gd name="connsiteY0" fmla="*/ 0 h 1903407"/>
              <a:gd name="connsiteX1" fmla="*/ 9802 w 1513912"/>
              <a:gd name="connsiteY1" fmla="*/ 923544 h 1903407"/>
              <a:gd name="connsiteX2" fmla="*/ 851050 w 1513912"/>
              <a:gd name="connsiteY2" fmla="*/ 877824 h 1903407"/>
              <a:gd name="connsiteX3" fmla="*/ 9802 w 1513912"/>
              <a:gd name="connsiteY3" fmla="*/ 1316736 h 1903407"/>
              <a:gd name="connsiteX4" fmla="*/ 1481986 w 1513912"/>
              <a:gd name="connsiteY4" fmla="*/ 1298448 h 1903407"/>
              <a:gd name="connsiteX5" fmla="*/ 1024786 w 1513912"/>
              <a:gd name="connsiteY5" fmla="*/ 1856232 h 1903407"/>
              <a:gd name="connsiteX6" fmla="*/ 1052218 w 1513912"/>
              <a:gd name="connsiteY6" fmla="*/ 1874520 h 1903407"/>
              <a:gd name="connsiteX7" fmla="*/ 1043074 w 1513912"/>
              <a:gd name="connsiteY7" fmla="*/ 1874520 h 1903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13912" h="1903407">
                <a:moveTo>
                  <a:pt x="467002" y="0"/>
                </a:moveTo>
                <a:cubicBezTo>
                  <a:pt x="206398" y="388620"/>
                  <a:pt x="-54206" y="777240"/>
                  <a:pt x="9802" y="923544"/>
                </a:cubicBezTo>
                <a:cubicBezTo>
                  <a:pt x="73810" y="1069848"/>
                  <a:pt x="851050" y="812292"/>
                  <a:pt x="851050" y="877824"/>
                </a:cubicBezTo>
                <a:cubicBezTo>
                  <a:pt x="851050" y="943356"/>
                  <a:pt x="-95354" y="1246632"/>
                  <a:pt x="9802" y="1316736"/>
                </a:cubicBezTo>
                <a:cubicBezTo>
                  <a:pt x="114958" y="1386840"/>
                  <a:pt x="1312822" y="1208532"/>
                  <a:pt x="1481986" y="1298448"/>
                </a:cubicBezTo>
                <a:cubicBezTo>
                  <a:pt x="1651150" y="1388364"/>
                  <a:pt x="1096414" y="1760220"/>
                  <a:pt x="1024786" y="1856232"/>
                </a:cubicBezTo>
                <a:cubicBezTo>
                  <a:pt x="953158" y="1952244"/>
                  <a:pt x="1049170" y="1871472"/>
                  <a:pt x="1052218" y="1874520"/>
                </a:cubicBezTo>
                <a:cubicBezTo>
                  <a:pt x="1055266" y="1877568"/>
                  <a:pt x="1049170" y="1876044"/>
                  <a:pt x="1043074" y="187452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64" name="Group 63"/>
          <p:cNvGrpSpPr/>
          <p:nvPr/>
        </p:nvGrpSpPr>
        <p:grpSpPr>
          <a:xfrm>
            <a:off x="8238744" y="4306824"/>
            <a:ext cx="731520" cy="1837944"/>
            <a:chOff x="8092440" y="4361688"/>
            <a:chExt cx="731520" cy="1837944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8092440" y="4361688"/>
              <a:ext cx="384048" cy="3017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092440" y="4654296"/>
              <a:ext cx="557784" cy="4023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8247888" y="5047488"/>
              <a:ext cx="384048" cy="3657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8257032" y="5422392"/>
              <a:ext cx="566928" cy="4206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>
              <a:off x="8476488" y="5843016"/>
              <a:ext cx="347472" cy="3566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1664208" y="126187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97736" y="300532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25168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08648" y="120396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54368" y="311505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90944" y="4870704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53712" y="127101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81144" y="302666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17720" y="496519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317736" y="118872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829800" y="311810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683496" y="490118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4016" y="1907943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Hopp på   en fot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78880" y="1926336"/>
            <a:ext cx="35052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Legg hendene    på hodet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44040" y="3773424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Klapp      i hendene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266432" y="3764280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Sitt       på gulvet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39194" y="5682207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Rist på        armene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211568" y="5684520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Ta fem     situps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8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548978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364992" y="649224"/>
            <a:ext cx="740664" cy="8595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551176" y="1508760"/>
            <a:ext cx="1563624" cy="384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60320" y="1901952"/>
            <a:ext cx="1801368" cy="603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>
            <a:off x="7635240" y="667512"/>
            <a:ext cx="1115568" cy="832104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 rot="16200000" flipH="1">
            <a:off x="8522208" y="1737360"/>
            <a:ext cx="1005840" cy="54864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3154680" y="2514600"/>
            <a:ext cx="897760" cy="927627"/>
          </a:xfrm>
          <a:custGeom>
            <a:avLst/>
            <a:gdLst>
              <a:gd name="connsiteX0" fmla="*/ 173736 w 861184"/>
              <a:gd name="connsiteY0" fmla="*/ 0 h 909339"/>
              <a:gd name="connsiteX1" fmla="*/ 859536 w 861184"/>
              <a:gd name="connsiteY1" fmla="*/ 859536 h 909339"/>
              <a:gd name="connsiteX2" fmla="*/ 0 w 861184"/>
              <a:gd name="connsiteY2" fmla="*/ 731520 h 909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1184" h="909339">
                <a:moveTo>
                  <a:pt x="173736" y="0"/>
                </a:moveTo>
                <a:cubicBezTo>
                  <a:pt x="531114" y="368808"/>
                  <a:pt x="888492" y="737616"/>
                  <a:pt x="859536" y="859536"/>
                </a:cubicBezTo>
                <a:cubicBezTo>
                  <a:pt x="830580" y="981456"/>
                  <a:pt x="415290" y="856488"/>
                  <a:pt x="0" y="73152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6" name="Elbow Connector 25"/>
          <p:cNvCxnSpPr/>
          <p:nvPr/>
        </p:nvCxnSpPr>
        <p:spPr>
          <a:xfrm rot="16200000" flipH="1">
            <a:off x="2948940" y="3479292"/>
            <a:ext cx="1069848" cy="64008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>
            <a:off x="8138160" y="2514600"/>
            <a:ext cx="1280160" cy="832104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urved Connector 45"/>
          <p:cNvCxnSpPr/>
          <p:nvPr/>
        </p:nvCxnSpPr>
        <p:spPr>
          <a:xfrm rot="10800000" flipV="1">
            <a:off x="8220456" y="3355848"/>
            <a:ext cx="1124712" cy="996696"/>
          </a:xfrm>
          <a:prstGeom prst="curved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63240" y="4352544"/>
            <a:ext cx="0" cy="658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081528" y="5001768"/>
            <a:ext cx="768096" cy="9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2953512" y="5020056"/>
            <a:ext cx="877824" cy="64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953512" y="5632704"/>
            <a:ext cx="950976" cy="5669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8129016" y="4361688"/>
            <a:ext cx="585216" cy="832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129016" y="5184648"/>
            <a:ext cx="996696" cy="1024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33728" y="141427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61160" y="309676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70304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87896" y="138379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87896" y="312115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42760" y="486765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35424" y="137160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62856" y="309981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90288" y="492861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674352" y="139903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29216" y="309067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738360" y="488289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59339" y="200884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Rist på             armene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39112" y="386791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Vrikk    på rompa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30347" y="2051829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  Sitt   på huk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55536" y="3864864"/>
            <a:ext cx="3418174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</a:t>
            </a:r>
            <a:r>
              <a:rPr lang="nb-NO" dirty="0">
                <a:solidFill>
                  <a:schemeClr val="tx1"/>
                </a:solidFill>
              </a:rPr>
              <a:t>S</a:t>
            </a:r>
            <a:r>
              <a:rPr lang="nb-NO" dirty="0" smtClean="0">
                <a:solidFill>
                  <a:schemeClr val="tx1"/>
                </a:solidFill>
              </a:rPr>
              <a:t>nurr     rundt 5 ganger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37360" y="5586984"/>
            <a:ext cx="3383280" cy="37490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/>
              <a:t>              Gjør          apebevegelser</a:t>
            </a:r>
            <a:endParaRPr lang="nb-NO" dirty="0"/>
          </a:p>
        </p:txBody>
      </p:sp>
      <p:sp>
        <p:nvSpPr>
          <p:cNvPr id="39" name="TextBox 38"/>
          <p:cNvSpPr txBox="1"/>
          <p:nvPr/>
        </p:nvSpPr>
        <p:spPr>
          <a:xfrm>
            <a:off x="7129272" y="5647944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Ål dere som      en slange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0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580766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2880360" y="649224"/>
            <a:ext cx="1234440" cy="1856232"/>
            <a:chOff x="3063240" y="658368"/>
            <a:chExt cx="1234440" cy="1856232"/>
          </a:xfrm>
        </p:grpSpPr>
        <p:cxnSp>
          <p:nvCxnSpPr>
            <p:cNvPr id="4" name="Straight Connector 3"/>
            <p:cNvCxnSpPr/>
            <p:nvPr/>
          </p:nvCxnSpPr>
          <p:spPr>
            <a:xfrm flipH="1">
              <a:off x="3072384" y="658368"/>
              <a:ext cx="448056" cy="8595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63240" y="1517904"/>
              <a:ext cx="1225296" cy="64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88536" y="1591056"/>
              <a:ext cx="9144" cy="9235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8348472" y="667512"/>
            <a:ext cx="969264" cy="1828800"/>
            <a:chOff x="8129016" y="667512"/>
            <a:chExt cx="969264" cy="18288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8311896" y="667512"/>
              <a:ext cx="786384" cy="9144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8129016" y="1581912"/>
              <a:ext cx="960120" cy="548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8138160" y="1636776"/>
              <a:ext cx="0" cy="8595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3108960" y="2505456"/>
            <a:ext cx="1033272" cy="969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18104" y="3483864"/>
            <a:ext cx="1024128" cy="8686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827264" y="2514600"/>
            <a:ext cx="18288" cy="7223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818120" y="3227832"/>
            <a:ext cx="813816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622792" y="3227832"/>
            <a:ext cx="36576" cy="667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7991856" y="3895344"/>
            <a:ext cx="658368" cy="438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032504" y="4352544"/>
            <a:ext cx="27432" cy="7040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3511296" y="5047488"/>
            <a:ext cx="557784" cy="539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3502152" y="5559552"/>
            <a:ext cx="9144" cy="64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302752" y="4361688"/>
            <a:ext cx="694944" cy="804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8083296" y="5138928"/>
            <a:ext cx="923544" cy="466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8092440" y="5577840"/>
            <a:ext cx="1563624" cy="603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70304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67256" y="31302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39824" y="135636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78752" y="13014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97040" y="31302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24472" y="487680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17136" y="132588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35424" y="309067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62856" y="494690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656064" y="126187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683496" y="310896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729216" y="485546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472664" y="2037851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Ta fem   pushups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28799" y="3849624"/>
            <a:ext cx="3460531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Gjør     to dansetrinn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02552" y="2029968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Lag  kattelyder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720839" y="3877056"/>
            <a:ext cx="4007595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Ta på         noe grønt i rommet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47672" y="5705856"/>
            <a:ext cx="3436252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Tegn en   hund på tavla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32903" y="5705541"/>
            <a:ext cx="362953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Rop                «land i sikte»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7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17046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3364992" y="658368"/>
            <a:ext cx="0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64992" y="1490472"/>
            <a:ext cx="393192" cy="4114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300984" y="1911096"/>
            <a:ext cx="466344" cy="9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0128" y="1920240"/>
            <a:ext cx="0" cy="5852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171688" y="655320"/>
            <a:ext cx="0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8165592" y="1335024"/>
            <a:ext cx="530352" cy="1645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695944" y="1344168"/>
            <a:ext cx="502920" cy="7498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549640" y="2075688"/>
            <a:ext cx="649224" cy="420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07080" y="2520696"/>
            <a:ext cx="0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660904" y="3346704"/>
            <a:ext cx="649224" cy="6217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670048" y="3959352"/>
            <a:ext cx="1691640" cy="384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8065008" y="2514600"/>
            <a:ext cx="493776" cy="548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083296" y="3063240"/>
            <a:ext cx="932688" cy="27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8229600" y="3090672"/>
            <a:ext cx="749808" cy="6217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257032" y="3703320"/>
            <a:ext cx="749808" cy="45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8997696" y="3749040"/>
            <a:ext cx="0" cy="603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401568" y="4361688"/>
            <a:ext cx="265176" cy="8778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3672840" y="4800600"/>
            <a:ext cx="743712" cy="426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3648456" y="4818888"/>
            <a:ext cx="777240" cy="658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3639312" y="5468112"/>
            <a:ext cx="877824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3877056" y="5477256"/>
            <a:ext cx="621792" cy="7315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394192" y="4325112"/>
            <a:ext cx="73152" cy="11064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8476488" y="5404104"/>
            <a:ext cx="694944" cy="9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9153144" y="5394960"/>
            <a:ext cx="54864" cy="329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>
            <a:off x="8503920" y="5715000"/>
            <a:ext cx="694944" cy="45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8513064" y="5760720"/>
            <a:ext cx="457200" cy="438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670304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676400" y="307543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685544" y="125577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733032" y="120091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778752" y="302971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842760" y="4922520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389120" y="122529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407408" y="3008376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434840" y="481888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9500616" y="120700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9518904" y="303580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9555480" y="491032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607768" y="2008843"/>
            <a:ext cx="3862866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Ta på   noe rødt i rommet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7242048" y="386791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Stå på   pulten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303342" y="5675586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</a:t>
            </a:r>
            <a:r>
              <a:rPr lang="nb-NO" dirty="0">
                <a:solidFill>
                  <a:schemeClr val="tx1"/>
                </a:solidFill>
              </a:rPr>
              <a:t>S</a:t>
            </a:r>
            <a:r>
              <a:rPr lang="nb-NO" dirty="0" smtClean="0">
                <a:solidFill>
                  <a:schemeClr val="tx1"/>
                </a:solidFill>
              </a:rPr>
              <a:t>itt under   pulten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7178040" y="2017671"/>
            <a:ext cx="3463684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Hopp      som en frosk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450428" y="3765437"/>
            <a:ext cx="344476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Tramp som         en elefant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6645165" y="5715737"/>
            <a:ext cx="4351283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  Gå en   runde rundt i rommet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2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693997"/>
              </p:ext>
            </p:extLst>
          </p:nvPr>
        </p:nvGraphicFramePr>
        <p:xfrm>
          <a:off x="1185672" y="662940"/>
          <a:ext cx="9820656" cy="553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0328">
                  <a:extLst>
                    <a:ext uri="{9D8B030D-6E8A-4147-A177-3AD203B41FA5}">
                      <a16:colId xmlns:a16="http://schemas.microsoft.com/office/drawing/2014/main" val="2629557517"/>
                    </a:ext>
                  </a:extLst>
                </a:gridCol>
                <a:gridCol w="4910328">
                  <a:extLst>
                    <a:ext uri="{9D8B030D-6E8A-4147-A177-3AD203B41FA5}">
                      <a16:colId xmlns:a16="http://schemas.microsoft.com/office/drawing/2014/main" val="3046295157"/>
                    </a:ext>
                  </a:extLst>
                </a:gridCol>
              </a:tblGrid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032879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175187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17315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 flipH="1">
            <a:off x="2706624" y="658368"/>
            <a:ext cx="786384" cy="484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734056" y="1115568"/>
            <a:ext cx="978408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12464" y="1106424"/>
            <a:ext cx="9144" cy="8138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44368" y="1920240"/>
            <a:ext cx="786384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26080" y="1956816"/>
            <a:ext cx="621792" cy="548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20456" y="658368"/>
            <a:ext cx="27432" cy="7498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247888" y="1170432"/>
            <a:ext cx="420624" cy="256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668512" y="1170432"/>
            <a:ext cx="292608" cy="329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293608" y="1508760"/>
            <a:ext cx="667512" cy="4297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311896" y="1947672"/>
            <a:ext cx="603504" cy="18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906256" y="1965960"/>
            <a:ext cx="18288" cy="5303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304288" y="2514600"/>
            <a:ext cx="1234440" cy="5303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331720" y="3063240"/>
            <a:ext cx="2002536" cy="5669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Elbow Connector 50"/>
          <p:cNvCxnSpPr/>
          <p:nvPr/>
        </p:nvCxnSpPr>
        <p:spPr>
          <a:xfrm rot="10800000" flipV="1">
            <a:off x="1956816" y="3639312"/>
            <a:ext cx="2386584" cy="70408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110728" y="2505456"/>
            <a:ext cx="18288" cy="539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8129016" y="3044952"/>
            <a:ext cx="658368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7955280" y="3273552"/>
            <a:ext cx="832104" cy="210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955280" y="3474720"/>
            <a:ext cx="54864" cy="484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Elbow Connector 71"/>
          <p:cNvCxnSpPr/>
          <p:nvPr/>
        </p:nvCxnSpPr>
        <p:spPr>
          <a:xfrm>
            <a:off x="8001000" y="3950208"/>
            <a:ext cx="1261872" cy="393192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145536" y="4352544"/>
            <a:ext cx="9144" cy="960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3163824" y="4846320"/>
            <a:ext cx="438912" cy="466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Elbow Connector 94"/>
          <p:cNvCxnSpPr/>
          <p:nvPr/>
        </p:nvCxnSpPr>
        <p:spPr>
          <a:xfrm rot="16200000" flipH="1">
            <a:off x="3145536" y="5330952"/>
            <a:ext cx="1344168" cy="42976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Elbow Connector 96"/>
          <p:cNvCxnSpPr/>
          <p:nvPr/>
        </p:nvCxnSpPr>
        <p:spPr>
          <a:xfrm>
            <a:off x="7644384" y="4352544"/>
            <a:ext cx="1408176" cy="950976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>
          <a:xfrm rot="5400000">
            <a:off x="8540496" y="5385816"/>
            <a:ext cx="585216" cy="438912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Elbow Connector 100"/>
          <p:cNvCxnSpPr/>
          <p:nvPr/>
        </p:nvCxnSpPr>
        <p:spPr>
          <a:xfrm rot="10800000" flipV="1">
            <a:off x="7242048" y="5897880"/>
            <a:ext cx="1389888" cy="29260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1560576" y="497128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548384" y="303885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569720" y="1185672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790944" y="1149096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818376" y="2959608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845808" y="4962144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chemeClr val="accent5"/>
                </a:solidFill>
                <a:latin typeface="Arial Black" panose="020B0A04020102020204" pitchFamily="34" charset="0"/>
              </a:rPr>
              <a:t>M</a:t>
            </a:r>
            <a:endParaRPr lang="nb-NO" sz="40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4398264" y="118872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422648" y="309676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495800" y="4971288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9460992" y="1121664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9497568" y="2968752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9525000" y="4953000"/>
            <a:ext cx="813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</a:t>
            </a:r>
            <a:endParaRPr lang="nb-NO" sz="4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644659" y="2039112"/>
            <a:ext cx="3200400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Fly    som en fugl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527047" y="3849624"/>
            <a:ext cx="417218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Knips     med fingrene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2423159" y="5733288"/>
            <a:ext cx="3339137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Balanser  en bok på hodet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214616" y="2066544"/>
            <a:ext cx="3450756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Rist   på hele kroppen 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894575" y="3895344"/>
            <a:ext cx="3502783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                          Si    </a:t>
            </a:r>
            <a:r>
              <a:rPr lang="nb-NO" dirty="0" err="1">
                <a:solidFill>
                  <a:schemeClr val="tx1"/>
                </a:solidFill>
              </a:rPr>
              <a:t>a</a:t>
            </a:r>
            <a:r>
              <a:rPr lang="nb-NO" dirty="0" err="1" smtClean="0">
                <a:solidFill>
                  <a:schemeClr val="tx1"/>
                </a:solidFill>
              </a:rPr>
              <a:t>ye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aye</a:t>
            </a:r>
            <a:r>
              <a:rPr lang="nb-NO" dirty="0" smtClean="0">
                <a:solidFill>
                  <a:schemeClr val="tx1"/>
                </a:solidFill>
              </a:rPr>
              <a:t> </a:t>
            </a:r>
            <a:r>
              <a:rPr lang="nb-NO" dirty="0" err="1" smtClean="0">
                <a:solidFill>
                  <a:schemeClr val="tx1"/>
                </a:solidFill>
              </a:rPr>
              <a:t>Captain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43145" y="5730765"/>
            <a:ext cx="4713889" cy="369332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Balanser en bok                 på foten mens du går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4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3155</TotalTime>
  <Words>208</Words>
  <Application>Microsoft Office PowerPoint</Application>
  <PresentationFormat>Widescreen</PresentationFormat>
  <Paragraphs>90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Lene Kristin Halvorsen</dc:creator>
  <cp:lastModifiedBy>Lene Kristin Halvorsen</cp:lastModifiedBy>
  <cp:revision>97</cp:revision>
  <dcterms:created xsi:type="dcterms:W3CDTF">2020-08-18T09:08:07Z</dcterms:created>
  <dcterms:modified xsi:type="dcterms:W3CDTF">2020-10-07T07:14:26Z</dcterms:modified>
</cp:coreProperties>
</file>