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59" r:id="rId3"/>
    <p:sldId id="257" r:id="rId4"/>
    <p:sldId id="265" r:id="rId5"/>
    <p:sldId id="266" r:id="rId6"/>
    <p:sldId id="267" r:id="rId7"/>
    <p:sldId id="268" r:id="rId8"/>
    <p:sldId id="269" r:id="rId9"/>
    <p:sldId id="270" r:id="rId10"/>
    <p:sldId id="261" r:id="rId11"/>
    <p:sldId id="262" r:id="rId12"/>
    <p:sldId id="263" r:id="rId13"/>
    <p:sldId id="272" r:id="rId14"/>
    <p:sldId id="271" r:id="rId15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40" d="100"/>
          <a:sy n="140" d="100"/>
        </p:scale>
        <p:origin x="-8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D8D32-D7C5-4BAF-8B05-2CEBC354D004}" type="datetimeFigureOut">
              <a:rPr lang="nb-NO" smtClean="0"/>
              <a:t>23.10.2019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C2D83-82CC-445E-9C78-76B78B5E55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7985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C2D83-82CC-445E-9C78-76B78B5E551A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3105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A2E6-1B79-4A92-B82C-FBF92761802F}" type="datetimeFigureOut">
              <a:rPr lang="nb-NO" smtClean="0"/>
              <a:t>23.10.2019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8338-1965-47C7-A394-DC29A6FEE5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5508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A2E6-1B79-4A92-B82C-FBF92761802F}" type="datetimeFigureOut">
              <a:rPr lang="nb-NO" smtClean="0"/>
              <a:t>23.10.2019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8338-1965-47C7-A394-DC29A6FEE5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141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A2E6-1B79-4A92-B82C-FBF92761802F}" type="datetimeFigureOut">
              <a:rPr lang="nb-NO" smtClean="0"/>
              <a:t>23.10.2019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8338-1965-47C7-A394-DC29A6FEE5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5880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A2E6-1B79-4A92-B82C-FBF92761802F}" type="datetimeFigureOut">
              <a:rPr lang="nb-NO" smtClean="0"/>
              <a:t>23.10.2019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8338-1965-47C7-A394-DC29A6FEE5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1075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A2E6-1B79-4A92-B82C-FBF92761802F}" type="datetimeFigureOut">
              <a:rPr lang="nb-NO" smtClean="0"/>
              <a:t>23.10.2019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8338-1965-47C7-A394-DC29A6FEE5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14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A2E6-1B79-4A92-B82C-FBF92761802F}" type="datetimeFigureOut">
              <a:rPr lang="nb-NO" smtClean="0"/>
              <a:t>23.10.2019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8338-1965-47C7-A394-DC29A6FEE5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8793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A2E6-1B79-4A92-B82C-FBF92761802F}" type="datetimeFigureOut">
              <a:rPr lang="nb-NO" smtClean="0"/>
              <a:t>23.10.2019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8338-1965-47C7-A394-DC29A6FEE5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7058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A2E6-1B79-4A92-B82C-FBF92761802F}" type="datetimeFigureOut">
              <a:rPr lang="nb-NO" smtClean="0"/>
              <a:t>23.10.2019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8338-1965-47C7-A394-DC29A6FEE5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193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A2E6-1B79-4A92-B82C-FBF92761802F}" type="datetimeFigureOut">
              <a:rPr lang="nb-NO" smtClean="0"/>
              <a:t>23.10.2019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8338-1965-47C7-A394-DC29A6FEE5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620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A2E6-1B79-4A92-B82C-FBF92761802F}" type="datetimeFigureOut">
              <a:rPr lang="nb-NO" smtClean="0"/>
              <a:t>23.10.2019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8338-1965-47C7-A394-DC29A6FEE5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3109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A2E6-1B79-4A92-B82C-FBF92761802F}" type="datetimeFigureOut">
              <a:rPr lang="nb-NO" smtClean="0"/>
              <a:t>23.10.2019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8338-1965-47C7-A394-DC29A6FEE5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6412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FA2E6-1B79-4A92-B82C-FBF92761802F}" type="datetimeFigureOut">
              <a:rPr lang="nb-NO" smtClean="0"/>
              <a:t>23.10.2019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58338-1965-47C7-A394-DC29A6FEE5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064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1.jpeg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01270" y="620688"/>
            <a:ext cx="7772400" cy="1470025"/>
          </a:xfrm>
        </p:spPr>
        <p:txBody>
          <a:bodyPr/>
          <a:lstStyle/>
          <a:p>
            <a:r>
              <a:rPr lang="nb-NO" dirty="0" smtClean="0"/>
              <a:t>Økt 1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42"/>
          <a:stretch/>
        </p:blipFill>
        <p:spPr>
          <a:xfrm>
            <a:off x="2455007" y="1988840"/>
            <a:ext cx="426492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6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70025"/>
          </a:xfrm>
        </p:spPr>
        <p:txBody>
          <a:bodyPr/>
          <a:lstStyle/>
          <a:p>
            <a:r>
              <a:rPr lang="nb-NO" dirty="0" smtClean="0"/>
              <a:t>Økt 2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27" y="1988840"/>
            <a:ext cx="540114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7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1143000"/>
          </a:xfrm>
        </p:spPr>
        <p:txBody>
          <a:bodyPr>
            <a:noAutofit/>
          </a:bodyPr>
          <a:lstStyle/>
          <a:p>
            <a:pPr algn="l"/>
            <a:r>
              <a:rPr lang="nb-NO" sz="3200" dirty="0" smtClean="0"/>
              <a:t>Sko kan være laget av ulike stoff: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g</a:t>
            </a:r>
            <a:r>
              <a:rPr lang="nb-NO" dirty="0" smtClean="0"/>
              <a:t>ummi</a:t>
            </a:r>
          </a:p>
          <a:p>
            <a:r>
              <a:rPr lang="nb-NO" dirty="0" smtClean="0"/>
              <a:t>skinn</a:t>
            </a:r>
          </a:p>
          <a:p>
            <a:r>
              <a:rPr lang="nb-NO" dirty="0"/>
              <a:t>t</a:t>
            </a:r>
            <a:r>
              <a:rPr lang="nb-NO" dirty="0" smtClean="0"/>
              <a:t>øy</a:t>
            </a:r>
          </a:p>
          <a:p>
            <a:r>
              <a:rPr lang="nb-NO" dirty="0"/>
              <a:t>m</a:t>
            </a:r>
            <a:r>
              <a:rPr lang="nb-NO" dirty="0" smtClean="0"/>
              <a:t>etall</a:t>
            </a:r>
          </a:p>
          <a:p>
            <a:r>
              <a:rPr lang="nb-NO" dirty="0"/>
              <a:t>p</a:t>
            </a:r>
            <a:r>
              <a:rPr lang="nb-NO" dirty="0" smtClean="0"/>
              <a:t>last</a:t>
            </a:r>
          </a:p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0" y="1546700"/>
            <a:ext cx="4038600" cy="4525963"/>
          </a:xfrm>
        </p:spPr>
        <p:txBody>
          <a:bodyPr>
            <a:normAutofit/>
          </a:bodyPr>
          <a:lstStyle/>
          <a:p>
            <a:r>
              <a:rPr lang="nb-NO" dirty="0" smtClean="0"/>
              <a:t>myk</a:t>
            </a:r>
          </a:p>
          <a:p>
            <a:r>
              <a:rPr lang="nb-NO" dirty="0"/>
              <a:t>h</a:t>
            </a:r>
            <a:r>
              <a:rPr lang="nb-NO" dirty="0" smtClean="0"/>
              <a:t>ard</a:t>
            </a:r>
          </a:p>
          <a:p>
            <a:r>
              <a:rPr lang="nb-NO" dirty="0"/>
              <a:t>bøyelig</a:t>
            </a:r>
          </a:p>
          <a:p>
            <a:r>
              <a:rPr lang="nb-NO" dirty="0" smtClean="0"/>
              <a:t>vanntett</a:t>
            </a:r>
          </a:p>
          <a:p>
            <a:r>
              <a:rPr lang="nb-NO" dirty="0"/>
              <a:t>g</a:t>
            </a:r>
            <a:r>
              <a:rPr lang="nb-NO" dirty="0" smtClean="0"/>
              <a:t>latt</a:t>
            </a:r>
          </a:p>
          <a:p>
            <a:r>
              <a:rPr lang="nb-NO" dirty="0" smtClean="0"/>
              <a:t>ruglete</a:t>
            </a:r>
          </a:p>
          <a:p>
            <a:r>
              <a:rPr lang="nb-NO" dirty="0"/>
              <a:t>l</a:t>
            </a:r>
            <a:r>
              <a:rPr lang="nb-NO" dirty="0" smtClean="0"/>
              <a:t>ett </a:t>
            </a:r>
          </a:p>
          <a:p>
            <a:r>
              <a:rPr lang="nb-NO" dirty="0" smtClean="0"/>
              <a:t>tung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4572000" y="188640"/>
            <a:ext cx="3466728" cy="1286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3200" dirty="0" smtClean="0"/>
              <a:t>Stoffene kan ha ulike egenskaper:</a:t>
            </a:r>
            <a:endParaRPr lang="nb-NO" sz="3200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21088"/>
            <a:ext cx="2826666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2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70025"/>
          </a:xfrm>
        </p:spPr>
        <p:txBody>
          <a:bodyPr/>
          <a:lstStyle/>
          <a:p>
            <a:r>
              <a:rPr lang="nb-NO" dirty="0" smtClean="0"/>
              <a:t>Økt 3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16832"/>
            <a:ext cx="5184576" cy="360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0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Oppdraget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err="1" smtClean="0"/>
              <a:t>Dere</a:t>
            </a:r>
            <a:r>
              <a:rPr lang="nn-NO" dirty="0" smtClean="0"/>
              <a:t> skal </a:t>
            </a:r>
            <a:r>
              <a:rPr lang="nn-NO" smtClean="0"/>
              <a:t>tegne</a:t>
            </a:r>
            <a:r>
              <a:rPr lang="nn-NO" dirty="0" smtClean="0"/>
              <a:t> </a:t>
            </a:r>
            <a:r>
              <a:rPr lang="nn-NO" dirty="0" smtClean="0"/>
              <a:t>en </a:t>
            </a:r>
            <a:r>
              <a:rPr lang="nn-NO" dirty="0"/>
              <a:t>sko som </a:t>
            </a:r>
            <a:r>
              <a:rPr lang="nn-NO" dirty="0" err="1" smtClean="0"/>
              <a:t>ikke</a:t>
            </a:r>
            <a:r>
              <a:rPr lang="nn-NO" dirty="0" smtClean="0"/>
              <a:t> finnes enda.</a:t>
            </a:r>
            <a:r>
              <a:rPr lang="nn-NO" dirty="0"/>
              <a:t> </a:t>
            </a:r>
            <a:endParaRPr lang="nn-NO" dirty="0" smtClean="0"/>
          </a:p>
          <a:p>
            <a:r>
              <a:rPr lang="nn-NO" dirty="0" err="1" smtClean="0"/>
              <a:t>Velg</a:t>
            </a:r>
            <a:r>
              <a:rPr lang="nn-NO" dirty="0" smtClean="0"/>
              <a:t> </a:t>
            </a:r>
            <a:r>
              <a:rPr lang="nn-NO" dirty="0" err="1" smtClean="0"/>
              <a:t>hvilke</a:t>
            </a:r>
            <a:r>
              <a:rPr lang="nn-NO" dirty="0" smtClean="0"/>
              <a:t> stoff skoen skal være laget av. </a:t>
            </a:r>
          </a:p>
          <a:p>
            <a:r>
              <a:rPr lang="nn-NO" dirty="0" err="1" smtClean="0"/>
              <a:t>Hvorfor</a:t>
            </a:r>
            <a:r>
              <a:rPr lang="nn-NO" dirty="0"/>
              <a:t> </a:t>
            </a:r>
            <a:r>
              <a:rPr lang="nn-NO" dirty="0" smtClean="0"/>
              <a:t>skal skoen din være laget av disse </a:t>
            </a:r>
            <a:r>
              <a:rPr lang="nn-NO" dirty="0" err="1" smtClean="0"/>
              <a:t>stoffene</a:t>
            </a:r>
            <a:r>
              <a:rPr lang="nn-NO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07408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Nøkkelsetninger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827584" y="1556792"/>
            <a:ext cx="7488832" cy="3600986"/>
          </a:xfrm>
          <a:prstGeom prst="rect">
            <a:avLst/>
          </a:prstGeom>
          <a:noFill/>
          <a:ln w="57150" cmpd="thickThin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nb-NO" sz="2400" dirty="0" smtClean="0">
              <a:latin typeface="Comic Sans MS" panose="030F0702030302020204" pitchFamily="66" charset="0"/>
            </a:endParaRPr>
          </a:p>
          <a:p>
            <a:r>
              <a:rPr lang="nb-NO" sz="2400" dirty="0" smtClean="0">
                <a:latin typeface="Comic Sans MS" panose="030F0702030302020204" pitchFamily="66" charset="0"/>
              </a:rPr>
              <a:t>Ulike </a:t>
            </a:r>
            <a:r>
              <a:rPr lang="nb-NO" sz="2400" dirty="0">
                <a:latin typeface="Comic Sans MS" panose="030F0702030302020204" pitchFamily="66" charset="0"/>
              </a:rPr>
              <a:t>sko </a:t>
            </a:r>
            <a:r>
              <a:rPr lang="nb-NO" sz="2400" dirty="0" smtClean="0">
                <a:latin typeface="Comic Sans MS" panose="030F0702030302020204" pitchFamily="66" charset="0"/>
              </a:rPr>
              <a:t>kan brukes </a:t>
            </a:r>
            <a:r>
              <a:rPr lang="nb-NO" sz="2400" dirty="0">
                <a:latin typeface="Comic Sans MS" panose="030F0702030302020204" pitchFamily="66" charset="0"/>
              </a:rPr>
              <a:t>til ulike ting.</a:t>
            </a:r>
          </a:p>
          <a:p>
            <a:endParaRPr lang="nb-NO" sz="2400" dirty="0">
              <a:latin typeface="Comic Sans MS" panose="030F0702030302020204" pitchFamily="66" charset="0"/>
            </a:endParaRPr>
          </a:p>
          <a:p>
            <a:r>
              <a:rPr lang="nb-NO" sz="2400" dirty="0">
                <a:latin typeface="Comic Sans MS" panose="030F0702030302020204" pitchFamily="66" charset="0"/>
              </a:rPr>
              <a:t>Sko kan være laget av ulike stoff, </a:t>
            </a:r>
            <a:br>
              <a:rPr lang="nb-NO" sz="2400" dirty="0">
                <a:latin typeface="Comic Sans MS" panose="030F0702030302020204" pitchFamily="66" charset="0"/>
              </a:rPr>
            </a:br>
            <a:r>
              <a:rPr lang="nb-NO" sz="2400" dirty="0">
                <a:latin typeface="Comic Sans MS" panose="030F0702030302020204" pitchFamily="66" charset="0"/>
              </a:rPr>
              <a:t>for eksempel gummi, skinn, tøy, metall eller plast.</a:t>
            </a:r>
          </a:p>
          <a:p>
            <a:endParaRPr lang="nb-NO" sz="2400" dirty="0">
              <a:latin typeface="Comic Sans MS" panose="030F0702030302020204" pitchFamily="66" charset="0"/>
            </a:endParaRPr>
          </a:p>
          <a:p>
            <a:r>
              <a:rPr lang="nb-NO" sz="2400" dirty="0">
                <a:latin typeface="Comic Sans MS" panose="030F0702030302020204" pitchFamily="66" charset="0"/>
              </a:rPr>
              <a:t>Ulike stoff har ulike egenskaper, </a:t>
            </a:r>
            <a:br>
              <a:rPr lang="nb-NO" sz="2400" dirty="0">
                <a:latin typeface="Comic Sans MS" panose="030F0702030302020204" pitchFamily="66" charset="0"/>
              </a:rPr>
            </a:br>
            <a:r>
              <a:rPr lang="nb-NO" sz="2400" dirty="0">
                <a:latin typeface="Comic Sans MS" panose="030F0702030302020204" pitchFamily="66" charset="0"/>
              </a:rPr>
              <a:t>for eksempel mykt, hardt, bøyelig eller vanntett.</a:t>
            </a:r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8818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Oppdrag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 smtClean="0"/>
              <a:t>Du skal tegne en sko som ikke finnes enda. </a:t>
            </a:r>
          </a:p>
          <a:p>
            <a:pPr marL="0" indent="0">
              <a:buNone/>
            </a:pPr>
            <a:r>
              <a:rPr lang="nb-NO" dirty="0" smtClean="0"/>
              <a:t>Da må vi først lære om hva sko kan brukes til, hva de kan være laget av og hvilke egenskaper de kan ha.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573016"/>
            <a:ext cx="3024336" cy="210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8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" r="7834" b="1"/>
          <a:stretch/>
        </p:blipFill>
        <p:spPr>
          <a:xfrm>
            <a:off x="72008" y="393943"/>
            <a:ext cx="2123728" cy="1683303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2"/>
          <a:stretch/>
        </p:blipFill>
        <p:spPr>
          <a:xfrm>
            <a:off x="4722447" y="393943"/>
            <a:ext cx="2016224" cy="1683304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42"/>
          <a:stretch/>
        </p:blipFill>
        <p:spPr>
          <a:xfrm>
            <a:off x="76564" y="2564904"/>
            <a:ext cx="2047164" cy="1728192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7" r="9695"/>
          <a:stretch/>
        </p:blipFill>
        <p:spPr>
          <a:xfrm>
            <a:off x="4726018" y="2708920"/>
            <a:ext cx="2006222" cy="1584176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5" r="15069"/>
          <a:stretch/>
        </p:blipFill>
        <p:spPr>
          <a:xfrm>
            <a:off x="4716016" y="4869160"/>
            <a:ext cx="2051135" cy="1642064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5" t="7332" r="21943"/>
          <a:stretch/>
        </p:blipFill>
        <p:spPr>
          <a:xfrm>
            <a:off x="7059815" y="393942"/>
            <a:ext cx="1865060" cy="1681911"/>
          </a:xfrm>
          <a:prstGeom prst="rect">
            <a:avLst/>
          </a:prstGeom>
        </p:spPr>
      </p:pic>
      <p:pic>
        <p:nvPicPr>
          <p:cNvPr id="21" name="Bilde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43"/>
          <a:stretch/>
        </p:blipFill>
        <p:spPr>
          <a:xfrm>
            <a:off x="7002786" y="2708920"/>
            <a:ext cx="2033710" cy="1584176"/>
          </a:xfrm>
          <a:prstGeom prst="rect">
            <a:avLst/>
          </a:prstGeom>
        </p:spPr>
      </p:pic>
      <p:pic>
        <p:nvPicPr>
          <p:cNvPr id="22" name="Bilde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7" r="7931"/>
          <a:stretch/>
        </p:blipFill>
        <p:spPr>
          <a:xfrm>
            <a:off x="91051" y="4869160"/>
            <a:ext cx="1960669" cy="1642064"/>
          </a:xfrm>
          <a:prstGeom prst="rect">
            <a:avLst/>
          </a:prstGeom>
        </p:spPr>
      </p:pic>
      <p:pic>
        <p:nvPicPr>
          <p:cNvPr id="23" name="Bilde 2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5" r="7198"/>
          <a:stretch/>
        </p:blipFill>
        <p:spPr>
          <a:xfrm>
            <a:off x="7002786" y="4879450"/>
            <a:ext cx="2033710" cy="1631774"/>
          </a:xfrm>
          <a:prstGeom prst="rect">
            <a:avLst/>
          </a:prstGeom>
        </p:spPr>
      </p:pic>
      <p:pic>
        <p:nvPicPr>
          <p:cNvPr id="25" name="Bilde 2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r="14635" b="7692"/>
          <a:stretch/>
        </p:blipFill>
        <p:spPr>
          <a:xfrm>
            <a:off x="2411760" y="2564904"/>
            <a:ext cx="2057963" cy="172819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46"/>
          <a:stretch/>
        </p:blipFill>
        <p:spPr>
          <a:xfrm>
            <a:off x="2393373" y="393944"/>
            <a:ext cx="2076350" cy="1681910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" r="3884"/>
          <a:stretch/>
        </p:blipFill>
        <p:spPr>
          <a:xfrm>
            <a:off x="2393373" y="4869160"/>
            <a:ext cx="2013440" cy="146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2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Hvilken sko er best?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960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smtClean="0"/>
              <a:t>Passer fjellstøvler til å danse ballett med?</a:t>
            </a:r>
            <a:endParaRPr lang="nb-NO" sz="3600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982" y="1628800"/>
            <a:ext cx="5279847" cy="4525963"/>
          </a:xfrm>
        </p:spPr>
      </p:pic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46"/>
          <a:stretch/>
        </p:blipFill>
        <p:spPr>
          <a:xfrm>
            <a:off x="539552" y="1628800"/>
            <a:ext cx="2609722" cy="211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4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smtClean="0"/>
              <a:t>Passer </a:t>
            </a:r>
            <a:r>
              <a:rPr lang="nb-NO" sz="3600" dirty="0" err="1" smtClean="0"/>
              <a:t>ballettsko</a:t>
            </a:r>
            <a:r>
              <a:rPr lang="nb-NO" sz="3600" dirty="0" smtClean="0"/>
              <a:t> til å sparke fotball med?</a:t>
            </a:r>
            <a:endParaRPr lang="nb-NO" sz="3600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628800"/>
            <a:ext cx="5226788" cy="4525963"/>
          </a:xfrm>
        </p:spPr>
      </p:pic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43"/>
          <a:stretch/>
        </p:blipFill>
        <p:spPr>
          <a:xfrm>
            <a:off x="971600" y="1628800"/>
            <a:ext cx="2033710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4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smtClean="0"/>
              <a:t>Passer fotballsko til å gå i regnet med?</a:t>
            </a:r>
            <a:endParaRPr lang="nb-NO" sz="3600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700808"/>
            <a:ext cx="5826248" cy="3884166"/>
          </a:xfrm>
        </p:spPr>
      </p:pic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7" r="9695"/>
          <a:stretch/>
        </p:blipFill>
        <p:spPr>
          <a:xfrm>
            <a:off x="683568" y="1700808"/>
            <a:ext cx="2006222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1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568952" cy="1143000"/>
          </a:xfrm>
        </p:spPr>
        <p:txBody>
          <a:bodyPr>
            <a:noAutofit/>
          </a:bodyPr>
          <a:lstStyle/>
          <a:p>
            <a:r>
              <a:rPr lang="nb-NO" sz="3600" dirty="0" smtClean="0"/>
              <a:t>Passer gummistøvler til å kose seg inne med?</a:t>
            </a:r>
            <a:endParaRPr lang="nb-NO" sz="3600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844824"/>
            <a:ext cx="5904208" cy="4043994"/>
          </a:xfrm>
        </p:spPr>
      </p:pic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42"/>
          <a:stretch/>
        </p:blipFill>
        <p:spPr>
          <a:xfrm>
            <a:off x="611560" y="1844824"/>
            <a:ext cx="2047164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8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smtClean="0"/>
              <a:t>Passer tøfler til å gå på fjellet med? </a:t>
            </a:r>
            <a:endParaRPr lang="nb-NO" sz="3600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72816"/>
            <a:ext cx="5610224" cy="3740150"/>
          </a:xfrm>
        </p:spPr>
      </p:pic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" r="7834" b="1"/>
          <a:stretch/>
        </p:blipFill>
        <p:spPr>
          <a:xfrm>
            <a:off x="539552" y="1772816"/>
            <a:ext cx="2123728" cy="168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8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146</Words>
  <Application>Microsoft Office PowerPoint</Application>
  <PresentationFormat>Skjermfremvisning (4:3)</PresentationFormat>
  <Paragraphs>39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5" baseType="lpstr">
      <vt:lpstr>Office-tema</vt:lpstr>
      <vt:lpstr>Økt 1</vt:lpstr>
      <vt:lpstr>Oppdrag </vt:lpstr>
      <vt:lpstr>PowerPoint-presentasjon</vt:lpstr>
      <vt:lpstr>Hvilken sko er best?</vt:lpstr>
      <vt:lpstr>Passer fjellstøvler til å danse ballett med?</vt:lpstr>
      <vt:lpstr>Passer ballettsko til å sparke fotball med?</vt:lpstr>
      <vt:lpstr>Passer fotballsko til å gå i regnet med?</vt:lpstr>
      <vt:lpstr>Passer gummistøvler til å kose seg inne med?</vt:lpstr>
      <vt:lpstr>Passer tøfler til å gå på fjellet med? </vt:lpstr>
      <vt:lpstr>Økt 2</vt:lpstr>
      <vt:lpstr>Sko kan være laget av ulike stoff:</vt:lpstr>
      <vt:lpstr>Økt 3</vt:lpstr>
      <vt:lpstr>Oppdraget </vt:lpstr>
      <vt:lpstr>Nøkkelsetninger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Aud Ragnhild V K Skår</dc:creator>
  <cp:lastModifiedBy>Aud Ragnhild V K Skår</cp:lastModifiedBy>
  <cp:revision>20</cp:revision>
  <dcterms:created xsi:type="dcterms:W3CDTF">2019-08-09T08:38:37Z</dcterms:created>
  <dcterms:modified xsi:type="dcterms:W3CDTF">2019-10-23T13:08:16Z</dcterms:modified>
</cp:coreProperties>
</file>