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86663-7DD3-4F3B-8973-24B08243F232}" v="51" dt="2024-06-14T12:58:30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6517" autoAdjust="0"/>
  </p:normalViewPr>
  <p:slideViewPr>
    <p:cSldViewPr snapToGrid="0">
      <p:cViewPr varScale="1">
        <p:scale>
          <a:sx n="111" d="100"/>
          <a:sy n="111" d="100"/>
        </p:scale>
        <p:origin x="1248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ystein Sørborg" userId="39616bf6-0567-4e85-bbad-c9e729b6e6cd" providerId="ADAL" clId="{06086663-7DD3-4F3B-8973-24B08243F232}"/>
    <pc:docChg chg="modSld">
      <pc:chgData name="Øystein Sørborg" userId="39616bf6-0567-4e85-bbad-c9e729b6e6cd" providerId="ADAL" clId="{06086663-7DD3-4F3B-8973-24B08243F232}" dt="2024-06-14T12:58:30.862" v="50" actId="20577"/>
      <pc:docMkLst>
        <pc:docMk/>
      </pc:docMkLst>
      <pc:sldChg chg="modSp">
        <pc:chgData name="Øystein Sørborg" userId="39616bf6-0567-4e85-bbad-c9e729b6e6cd" providerId="ADAL" clId="{06086663-7DD3-4F3B-8973-24B08243F232}" dt="2024-06-14T12:58:30.862" v="50" actId="20577"/>
        <pc:sldMkLst>
          <pc:docMk/>
          <pc:sldMk cId="2644992776" sldId="256"/>
        </pc:sldMkLst>
        <pc:graphicFrameChg chg="mod">
          <ac:chgData name="Øystein Sørborg" userId="39616bf6-0567-4e85-bbad-c9e729b6e6cd" providerId="ADAL" clId="{06086663-7DD3-4F3B-8973-24B08243F232}" dt="2024-06-14T12:58:30.862" v="50" actId="20577"/>
          <ac:graphicFrameMkLst>
            <pc:docMk/>
            <pc:sldMk cId="2644992776" sldId="256"/>
            <ac:graphicFrameMk id="4" creationId="{7CB828E1-A340-E285-7F2B-25358F5C7C7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42754-A438-488B-9C16-85D729442F9A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AD561BC-E65C-49C8-A5AA-040BD0E1B75C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9DD1B670-6D41-4CFB-9284-0336EF882C48}" type="parTrans" cxnId="{A6CB4842-1663-4AB3-B559-8823CE4D5FA8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5844C0A2-BA51-49E0-8279-B384AF036488}" type="sibTrans" cxnId="{A6CB4842-1663-4AB3-B559-8823CE4D5FA8}">
      <dgm:prSet/>
      <dgm:spPr/>
      <dgm:t>
        <a:bodyPr/>
        <a:lstStyle/>
        <a:p>
          <a:endParaRPr lang="nb-NO"/>
        </a:p>
      </dgm:t>
    </dgm:pt>
    <dgm:pt modelId="{33989B55-2050-422E-998A-E6766F6BAEE3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450AE1F7-434D-45A6-B7C7-FE06C0CCAAC3}" type="parTrans" cxnId="{36ED1DB0-B16F-4744-892D-70B5E559E1BB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24FC3389-E1D0-47CA-A1BF-D4BBF63960DA}" type="sibTrans" cxnId="{36ED1DB0-B16F-4744-892D-70B5E559E1BB}">
      <dgm:prSet/>
      <dgm:spPr/>
      <dgm:t>
        <a:bodyPr/>
        <a:lstStyle/>
        <a:p>
          <a:endParaRPr lang="nb-NO"/>
        </a:p>
      </dgm:t>
    </dgm:pt>
    <dgm:pt modelId="{8DFDD810-10E2-47B2-B8E8-F30F2AD5F196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F882C0A2-2DC3-4A49-B2D6-38E0C7B8B047}" type="parTrans" cxnId="{47B0C0A4-A8CD-4D27-9502-62A1A6AFB6DA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DA2D7F3D-3AAC-4789-A8DF-5F891C0792E9}" type="sibTrans" cxnId="{47B0C0A4-A8CD-4D27-9502-62A1A6AFB6DA}">
      <dgm:prSet/>
      <dgm:spPr/>
      <dgm:t>
        <a:bodyPr/>
        <a:lstStyle/>
        <a:p>
          <a:endParaRPr lang="nb-NO"/>
        </a:p>
      </dgm:t>
    </dgm:pt>
    <dgm:pt modelId="{A5AA36C6-9BF3-473A-BFB0-4B3F62457B94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D25BAA7A-E356-4D9A-8C8F-50C2D0BEAB22}" type="parTrans" cxnId="{2C18B09D-184C-472B-97B3-E90C35A8B91B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8E8D54A9-2DDD-4A4A-ADEE-736E1637D90D}" type="sibTrans" cxnId="{2C18B09D-184C-472B-97B3-E90C35A8B91B}">
      <dgm:prSet/>
      <dgm:spPr/>
      <dgm:t>
        <a:bodyPr/>
        <a:lstStyle/>
        <a:p>
          <a:endParaRPr lang="nb-NO"/>
        </a:p>
      </dgm:t>
    </dgm:pt>
    <dgm:pt modelId="{A94F579A-2D3D-4079-BCC3-650A886D1819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BC1748B3-1E13-4574-B88D-3FFA06824B04}" type="parTrans" cxnId="{022AF31F-8BB6-4716-8E60-C45379AA7D79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AE5905DA-9319-41BC-87AE-159527316BD7}" type="sibTrans" cxnId="{022AF31F-8BB6-4716-8E60-C45379AA7D79}">
      <dgm:prSet/>
      <dgm:spPr/>
      <dgm:t>
        <a:bodyPr/>
        <a:lstStyle/>
        <a:p>
          <a:endParaRPr lang="nb-NO"/>
        </a:p>
      </dgm:t>
    </dgm:pt>
    <dgm:pt modelId="{D0E8D187-6CAD-43A5-BE79-99779BB7D2C4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b-NO" dirty="0">
            <a:solidFill>
              <a:schemeClr val="tx1"/>
            </a:solidFill>
          </a:endParaRPr>
        </a:p>
      </dgm:t>
    </dgm:pt>
    <dgm:pt modelId="{AEEC98BD-3295-4157-B479-ACEFF6DD07AB}" type="parTrans" cxnId="{122FC857-7C6B-4F06-95A8-140397A7C4E0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CD60B844-51A6-4FB4-BDBA-B7FCCC52865D}" type="sibTrans" cxnId="{122FC857-7C6B-4F06-95A8-140397A7C4E0}">
      <dgm:prSet/>
      <dgm:spPr/>
      <dgm:t>
        <a:bodyPr/>
        <a:lstStyle/>
        <a:p>
          <a:endParaRPr lang="nb-NO"/>
        </a:p>
      </dgm:t>
    </dgm:pt>
    <dgm:pt modelId="{E0203219-86F6-498B-A2EA-0EA572F27B41}">
      <dgm:prSet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nb-NO" sz="1800" b="0" i="0" u="none" strike="noStrike" baseline="0" dirty="0">
              <a:solidFill>
                <a:srgbClr val="221E1F"/>
              </a:solidFill>
            </a:rPr>
            <a:t>Bør skolen innføre vegetariske måltider noen dager i </a:t>
          </a:r>
          <a:r>
            <a:rPr lang="nb-NO" sz="1800" b="0" i="0" u="none" strike="noStrike" baseline="0">
              <a:solidFill>
                <a:srgbClr val="221E1F"/>
              </a:solidFill>
            </a:rPr>
            <a:t>uka?</a:t>
          </a:r>
          <a:endParaRPr lang="nb-NO" sz="1800" dirty="0">
            <a:solidFill>
              <a:schemeClr val="tx1"/>
            </a:solidFill>
          </a:endParaRPr>
        </a:p>
      </dgm:t>
    </dgm:pt>
    <dgm:pt modelId="{32A29F76-037A-43E2-9189-F8BC82599C58}" type="parTrans" cxnId="{7D9722B2-CC3B-400E-A5FB-8AE2BADFBF91}">
      <dgm:prSet/>
      <dgm:spPr/>
      <dgm:t>
        <a:bodyPr/>
        <a:lstStyle/>
        <a:p>
          <a:endParaRPr lang="nb-NO"/>
        </a:p>
      </dgm:t>
    </dgm:pt>
    <dgm:pt modelId="{C7FD0377-1FD9-4A83-989A-9ED5912E6A9A}" type="sibTrans" cxnId="{7D9722B2-CC3B-400E-A5FB-8AE2BADFBF91}">
      <dgm:prSet/>
      <dgm:spPr/>
      <dgm:t>
        <a:bodyPr/>
        <a:lstStyle/>
        <a:p>
          <a:endParaRPr lang="nb-NO"/>
        </a:p>
      </dgm:t>
    </dgm:pt>
    <dgm:pt modelId="{E46CE808-5E82-43AD-A3E4-6DAB71D67975}" type="pres">
      <dgm:prSet presAssocID="{E6442754-A438-488B-9C16-85D729442F9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6D2E9664-2770-40F2-A7A0-6E868B1A84C9}" type="pres">
      <dgm:prSet presAssocID="{E0203219-86F6-498B-A2EA-0EA572F27B41}" presName="singleCycle" presStyleCnt="0"/>
      <dgm:spPr/>
    </dgm:pt>
    <dgm:pt modelId="{B1FCB14A-210B-497A-A323-482A0F7BCBE6}" type="pres">
      <dgm:prSet presAssocID="{E0203219-86F6-498B-A2EA-0EA572F27B41}" presName="singleCenter" presStyleLbl="node1" presStyleIdx="0" presStyleCnt="7" custScaleX="130719">
        <dgm:presLayoutVars>
          <dgm:chMax val="7"/>
          <dgm:chPref val="7"/>
        </dgm:presLayoutVars>
      </dgm:prSet>
      <dgm:spPr/>
    </dgm:pt>
    <dgm:pt modelId="{C3BAE775-49D8-4AB4-BD8C-4F4C56A490B0}" type="pres">
      <dgm:prSet presAssocID="{9DD1B670-6D41-4CFB-9284-0336EF882C48}" presName="Name56" presStyleLbl="parChTrans1D2" presStyleIdx="0" presStyleCnt="6"/>
      <dgm:spPr/>
    </dgm:pt>
    <dgm:pt modelId="{179B6C6D-533B-4299-BF42-95B01223393B}" type="pres">
      <dgm:prSet presAssocID="{2AD561BC-E65C-49C8-A5AA-040BD0E1B75C}" presName="text0" presStyleLbl="node1" presStyleIdx="1" presStyleCnt="7" custScaleX="162487" custRadScaleRad="123177" custRadScaleInc="97244">
        <dgm:presLayoutVars>
          <dgm:bulletEnabled val="1"/>
        </dgm:presLayoutVars>
      </dgm:prSet>
      <dgm:spPr/>
    </dgm:pt>
    <dgm:pt modelId="{913ED366-911A-4C87-A215-3D2A817A9E81}" type="pres">
      <dgm:prSet presAssocID="{450AE1F7-434D-45A6-B7C7-FE06C0CCAAC3}" presName="Name56" presStyleLbl="parChTrans1D2" presStyleIdx="1" presStyleCnt="6"/>
      <dgm:spPr/>
    </dgm:pt>
    <dgm:pt modelId="{1F98EDF5-181A-49DD-A0AF-510129E79E82}" type="pres">
      <dgm:prSet presAssocID="{33989B55-2050-422E-998A-E6766F6BAEE3}" presName="text0" presStyleLbl="node1" presStyleIdx="2" presStyleCnt="7" custScaleX="162487" custRadScaleRad="123297" custRadScaleInc="35979">
        <dgm:presLayoutVars>
          <dgm:bulletEnabled val="1"/>
        </dgm:presLayoutVars>
      </dgm:prSet>
      <dgm:spPr/>
    </dgm:pt>
    <dgm:pt modelId="{DD664C76-59E8-4D1A-8BA6-41CC8AB4AA63}" type="pres">
      <dgm:prSet presAssocID="{BC1748B3-1E13-4574-B88D-3FFA06824B04}" presName="Name56" presStyleLbl="parChTrans1D2" presStyleIdx="2" presStyleCnt="6"/>
      <dgm:spPr/>
    </dgm:pt>
    <dgm:pt modelId="{DDA4C8AE-2DBA-4E8B-9C0B-AE49FCF391E1}" type="pres">
      <dgm:prSet presAssocID="{A94F579A-2D3D-4079-BCC3-650A886D1819}" presName="text0" presStyleLbl="node1" presStyleIdx="3" presStyleCnt="7" custScaleX="162487" custRadScaleRad="126370" custRadScaleInc="-22306">
        <dgm:presLayoutVars>
          <dgm:bulletEnabled val="1"/>
        </dgm:presLayoutVars>
      </dgm:prSet>
      <dgm:spPr/>
    </dgm:pt>
    <dgm:pt modelId="{6E4826A1-8C13-45EB-B5B9-8BDCA2BBC2C3}" type="pres">
      <dgm:prSet presAssocID="{AEEC98BD-3295-4157-B479-ACEFF6DD07AB}" presName="Name56" presStyleLbl="parChTrans1D2" presStyleIdx="3" presStyleCnt="6"/>
      <dgm:spPr/>
    </dgm:pt>
    <dgm:pt modelId="{A5AEE061-D855-4137-BC24-5E5CD491F0C5}" type="pres">
      <dgm:prSet presAssocID="{D0E8D187-6CAD-43A5-BE79-99779BB7D2C4}" presName="text0" presStyleLbl="node1" presStyleIdx="4" presStyleCnt="7" custScaleX="162487" custRadScaleRad="120719" custRadScaleInc="485775">
        <dgm:presLayoutVars>
          <dgm:bulletEnabled val="1"/>
        </dgm:presLayoutVars>
      </dgm:prSet>
      <dgm:spPr/>
    </dgm:pt>
    <dgm:pt modelId="{4B0A9DB1-90F8-43A8-B0CC-82987EEEC309}" type="pres">
      <dgm:prSet presAssocID="{F882C0A2-2DC3-4A49-B2D6-38E0C7B8B047}" presName="Name56" presStyleLbl="parChTrans1D2" presStyleIdx="4" presStyleCnt="6"/>
      <dgm:spPr/>
    </dgm:pt>
    <dgm:pt modelId="{EA7D5548-A5BB-48EB-9B55-5F7259240BD6}" type="pres">
      <dgm:prSet presAssocID="{8DFDD810-10E2-47B2-B8E8-F30F2AD5F196}" presName="text0" presStyleLbl="node1" presStyleIdx="5" presStyleCnt="7" custScaleX="162487" custRadScaleRad="134390" custRadScaleInc="27190">
        <dgm:presLayoutVars>
          <dgm:bulletEnabled val="1"/>
        </dgm:presLayoutVars>
      </dgm:prSet>
      <dgm:spPr/>
    </dgm:pt>
    <dgm:pt modelId="{2F9D8F65-54A1-42D3-A965-A06720C24234}" type="pres">
      <dgm:prSet presAssocID="{D25BAA7A-E356-4D9A-8C8F-50C2D0BEAB22}" presName="Name56" presStyleLbl="parChTrans1D2" presStyleIdx="5" presStyleCnt="6"/>
      <dgm:spPr/>
    </dgm:pt>
    <dgm:pt modelId="{4FCF826E-651E-43F2-ADA2-CCEEA064B4DB}" type="pres">
      <dgm:prSet presAssocID="{A5AA36C6-9BF3-473A-BFB0-4B3F62457B94}" presName="text0" presStyleLbl="node1" presStyleIdx="6" presStyleCnt="7" custScaleX="162487" custRadScaleRad="130939" custRadScaleInc="-41006">
        <dgm:presLayoutVars>
          <dgm:bulletEnabled val="1"/>
        </dgm:presLayoutVars>
      </dgm:prSet>
      <dgm:spPr/>
    </dgm:pt>
  </dgm:ptLst>
  <dgm:cxnLst>
    <dgm:cxn modelId="{B649F613-5C75-45B7-844C-89E8CA6AAA29}" type="presOf" srcId="{BC1748B3-1E13-4574-B88D-3FFA06824B04}" destId="{DD664C76-59E8-4D1A-8BA6-41CC8AB4AA63}" srcOrd="0" destOrd="0" presId="urn:microsoft.com/office/officeart/2008/layout/RadialCluster"/>
    <dgm:cxn modelId="{93AC2515-198B-4D85-B63D-6B90D1AD115A}" type="presOf" srcId="{8DFDD810-10E2-47B2-B8E8-F30F2AD5F196}" destId="{EA7D5548-A5BB-48EB-9B55-5F7259240BD6}" srcOrd="0" destOrd="0" presId="urn:microsoft.com/office/officeart/2008/layout/RadialCluster"/>
    <dgm:cxn modelId="{022AF31F-8BB6-4716-8E60-C45379AA7D79}" srcId="{E0203219-86F6-498B-A2EA-0EA572F27B41}" destId="{A94F579A-2D3D-4079-BCC3-650A886D1819}" srcOrd="2" destOrd="0" parTransId="{BC1748B3-1E13-4574-B88D-3FFA06824B04}" sibTransId="{AE5905DA-9319-41BC-87AE-159527316BD7}"/>
    <dgm:cxn modelId="{D489C121-AB95-476B-B18E-5F1EA48367D4}" type="presOf" srcId="{D0E8D187-6CAD-43A5-BE79-99779BB7D2C4}" destId="{A5AEE061-D855-4137-BC24-5E5CD491F0C5}" srcOrd="0" destOrd="0" presId="urn:microsoft.com/office/officeart/2008/layout/RadialCluster"/>
    <dgm:cxn modelId="{A830D334-E3F1-4EB9-846E-A18E4E3AAB75}" type="presOf" srcId="{F882C0A2-2DC3-4A49-B2D6-38E0C7B8B047}" destId="{4B0A9DB1-90F8-43A8-B0CC-82987EEEC309}" srcOrd="0" destOrd="0" presId="urn:microsoft.com/office/officeart/2008/layout/RadialCluster"/>
    <dgm:cxn modelId="{AE6B3039-84E0-47AC-8EBB-3B0C80C0D275}" type="presOf" srcId="{450AE1F7-434D-45A6-B7C7-FE06C0CCAAC3}" destId="{913ED366-911A-4C87-A215-3D2A817A9E81}" srcOrd="0" destOrd="0" presId="urn:microsoft.com/office/officeart/2008/layout/RadialCluster"/>
    <dgm:cxn modelId="{A6CB4842-1663-4AB3-B559-8823CE4D5FA8}" srcId="{E0203219-86F6-498B-A2EA-0EA572F27B41}" destId="{2AD561BC-E65C-49C8-A5AA-040BD0E1B75C}" srcOrd="0" destOrd="0" parTransId="{9DD1B670-6D41-4CFB-9284-0336EF882C48}" sibTransId="{5844C0A2-BA51-49E0-8279-B384AF036488}"/>
    <dgm:cxn modelId="{EADA106F-3798-4D66-BD34-3ADF87111A3D}" type="presOf" srcId="{A5AA36C6-9BF3-473A-BFB0-4B3F62457B94}" destId="{4FCF826E-651E-43F2-ADA2-CCEEA064B4DB}" srcOrd="0" destOrd="0" presId="urn:microsoft.com/office/officeart/2008/layout/RadialCluster"/>
    <dgm:cxn modelId="{DE8AB256-8FCE-4A2F-9B95-DE09B6AEED78}" type="presOf" srcId="{E6442754-A438-488B-9C16-85D729442F9A}" destId="{E46CE808-5E82-43AD-A3E4-6DAB71D67975}" srcOrd="0" destOrd="0" presId="urn:microsoft.com/office/officeart/2008/layout/RadialCluster"/>
    <dgm:cxn modelId="{122FC857-7C6B-4F06-95A8-140397A7C4E0}" srcId="{E0203219-86F6-498B-A2EA-0EA572F27B41}" destId="{D0E8D187-6CAD-43A5-BE79-99779BB7D2C4}" srcOrd="3" destOrd="0" parTransId="{AEEC98BD-3295-4157-B479-ACEFF6DD07AB}" sibTransId="{CD60B844-51A6-4FB4-BDBA-B7FCCC52865D}"/>
    <dgm:cxn modelId="{B80E1E8E-3703-4376-B5F8-496C7EB5405B}" type="presOf" srcId="{33989B55-2050-422E-998A-E6766F6BAEE3}" destId="{1F98EDF5-181A-49DD-A0AF-510129E79E82}" srcOrd="0" destOrd="0" presId="urn:microsoft.com/office/officeart/2008/layout/RadialCluster"/>
    <dgm:cxn modelId="{64CCB097-3CA7-4640-9926-99F16703FF9B}" type="presOf" srcId="{A94F579A-2D3D-4079-BCC3-650A886D1819}" destId="{DDA4C8AE-2DBA-4E8B-9C0B-AE49FCF391E1}" srcOrd="0" destOrd="0" presId="urn:microsoft.com/office/officeart/2008/layout/RadialCluster"/>
    <dgm:cxn modelId="{2C18B09D-184C-472B-97B3-E90C35A8B91B}" srcId="{E0203219-86F6-498B-A2EA-0EA572F27B41}" destId="{A5AA36C6-9BF3-473A-BFB0-4B3F62457B94}" srcOrd="5" destOrd="0" parTransId="{D25BAA7A-E356-4D9A-8C8F-50C2D0BEAB22}" sibTransId="{8E8D54A9-2DDD-4A4A-ADEE-736E1637D90D}"/>
    <dgm:cxn modelId="{892B3CA1-FBC3-4148-9B8D-DD3FA70AE73A}" type="presOf" srcId="{D25BAA7A-E356-4D9A-8C8F-50C2D0BEAB22}" destId="{2F9D8F65-54A1-42D3-A965-A06720C24234}" srcOrd="0" destOrd="0" presId="urn:microsoft.com/office/officeart/2008/layout/RadialCluster"/>
    <dgm:cxn modelId="{47B0C0A4-A8CD-4D27-9502-62A1A6AFB6DA}" srcId="{E0203219-86F6-498B-A2EA-0EA572F27B41}" destId="{8DFDD810-10E2-47B2-B8E8-F30F2AD5F196}" srcOrd="4" destOrd="0" parTransId="{F882C0A2-2DC3-4A49-B2D6-38E0C7B8B047}" sibTransId="{DA2D7F3D-3AAC-4789-A8DF-5F891C0792E9}"/>
    <dgm:cxn modelId="{36ED1DB0-B16F-4744-892D-70B5E559E1BB}" srcId="{E0203219-86F6-498B-A2EA-0EA572F27B41}" destId="{33989B55-2050-422E-998A-E6766F6BAEE3}" srcOrd="1" destOrd="0" parTransId="{450AE1F7-434D-45A6-B7C7-FE06C0CCAAC3}" sibTransId="{24FC3389-E1D0-47CA-A1BF-D4BBF63960DA}"/>
    <dgm:cxn modelId="{7D9722B2-CC3B-400E-A5FB-8AE2BADFBF91}" srcId="{E6442754-A438-488B-9C16-85D729442F9A}" destId="{E0203219-86F6-498B-A2EA-0EA572F27B41}" srcOrd="0" destOrd="0" parTransId="{32A29F76-037A-43E2-9189-F8BC82599C58}" sibTransId="{C7FD0377-1FD9-4A83-989A-9ED5912E6A9A}"/>
    <dgm:cxn modelId="{8A6D42BC-B51A-411D-AA56-60AD233792FE}" type="presOf" srcId="{9DD1B670-6D41-4CFB-9284-0336EF882C48}" destId="{C3BAE775-49D8-4AB4-BD8C-4F4C56A490B0}" srcOrd="0" destOrd="0" presId="urn:microsoft.com/office/officeart/2008/layout/RadialCluster"/>
    <dgm:cxn modelId="{2A6582CA-7105-431F-9D38-80ABF88C01DD}" type="presOf" srcId="{2AD561BC-E65C-49C8-A5AA-040BD0E1B75C}" destId="{179B6C6D-533B-4299-BF42-95B01223393B}" srcOrd="0" destOrd="0" presId="urn:microsoft.com/office/officeart/2008/layout/RadialCluster"/>
    <dgm:cxn modelId="{48A5E9E0-8F09-425D-AD9F-F4BB0537E59A}" type="presOf" srcId="{E0203219-86F6-498B-A2EA-0EA572F27B41}" destId="{B1FCB14A-210B-497A-A323-482A0F7BCBE6}" srcOrd="0" destOrd="0" presId="urn:microsoft.com/office/officeart/2008/layout/RadialCluster"/>
    <dgm:cxn modelId="{D200DDFE-9B02-466C-BD4D-C72D06A94EF8}" type="presOf" srcId="{AEEC98BD-3295-4157-B479-ACEFF6DD07AB}" destId="{6E4826A1-8C13-45EB-B5B9-8BDCA2BBC2C3}" srcOrd="0" destOrd="0" presId="urn:microsoft.com/office/officeart/2008/layout/RadialCluster"/>
    <dgm:cxn modelId="{DC318488-ACDC-445D-9769-4D813C4543D4}" type="presParOf" srcId="{E46CE808-5E82-43AD-A3E4-6DAB71D67975}" destId="{6D2E9664-2770-40F2-A7A0-6E868B1A84C9}" srcOrd="0" destOrd="0" presId="urn:microsoft.com/office/officeart/2008/layout/RadialCluster"/>
    <dgm:cxn modelId="{9B265D64-19F0-43A5-B8B1-D3954124ABE5}" type="presParOf" srcId="{6D2E9664-2770-40F2-A7A0-6E868B1A84C9}" destId="{B1FCB14A-210B-497A-A323-482A0F7BCBE6}" srcOrd="0" destOrd="0" presId="urn:microsoft.com/office/officeart/2008/layout/RadialCluster"/>
    <dgm:cxn modelId="{E18040C6-C197-49B7-8190-109E9EDD50A5}" type="presParOf" srcId="{6D2E9664-2770-40F2-A7A0-6E868B1A84C9}" destId="{C3BAE775-49D8-4AB4-BD8C-4F4C56A490B0}" srcOrd="1" destOrd="0" presId="urn:microsoft.com/office/officeart/2008/layout/RadialCluster"/>
    <dgm:cxn modelId="{49FC8DAB-B8C6-47CC-B269-9EBDB68A0D41}" type="presParOf" srcId="{6D2E9664-2770-40F2-A7A0-6E868B1A84C9}" destId="{179B6C6D-533B-4299-BF42-95B01223393B}" srcOrd="2" destOrd="0" presId="urn:microsoft.com/office/officeart/2008/layout/RadialCluster"/>
    <dgm:cxn modelId="{198802E2-C6EB-4BB3-A8EC-AA050A93A4DD}" type="presParOf" srcId="{6D2E9664-2770-40F2-A7A0-6E868B1A84C9}" destId="{913ED366-911A-4C87-A215-3D2A817A9E81}" srcOrd="3" destOrd="0" presId="urn:microsoft.com/office/officeart/2008/layout/RadialCluster"/>
    <dgm:cxn modelId="{C73F9B4C-5AD9-4EAF-929D-61D889C4C268}" type="presParOf" srcId="{6D2E9664-2770-40F2-A7A0-6E868B1A84C9}" destId="{1F98EDF5-181A-49DD-A0AF-510129E79E82}" srcOrd="4" destOrd="0" presId="urn:microsoft.com/office/officeart/2008/layout/RadialCluster"/>
    <dgm:cxn modelId="{8D4C163C-3A37-4042-AC99-31E1B1C32F63}" type="presParOf" srcId="{6D2E9664-2770-40F2-A7A0-6E868B1A84C9}" destId="{DD664C76-59E8-4D1A-8BA6-41CC8AB4AA63}" srcOrd="5" destOrd="0" presId="urn:microsoft.com/office/officeart/2008/layout/RadialCluster"/>
    <dgm:cxn modelId="{535D3076-04E3-4F24-AEFE-93B349342F15}" type="presParOf" srcId="{6D2E9664-2770-40F2-A7A0-6E868B1A84C9}" destId="{DDA4C8AE-2DBA-4E8B-9C0B-AE49FCF391E1}" srcOrd="6" destOrd="0" presId="urn:microsoft.com/office/officeart/2008/layout/RadialCluster"/>
    <dgm:cxn modelId="{DB17C7A6-CE6B-439C-850A-6D2867D94634}" type="presParOf" srcId="{6D2E9664-2770-40F2-A7A0-6E868B1A84C9}" destId="{6E4826A1-8C13-45EB-B5B9-8BDCA2BBC2C3}" srcOrd="7" destOrd="0" presId="urn:microsoft.com/office/officeart/2008/layout/RadialCluster"/>
    <dgm:cxn modelId="{E6BCE571-22F9-4F70-BA74-0C24C7964C12}" type="presParOf" srcId="{6D2E9664-2770-40F2-A7A0-6E868B1A84C9}" destId="{A5AEE061-D855-4137-BC24-5E5CD491F0C5}" srcOrd="8" destOrd="0" presId="urn:microsoft.com/office/officeart/2008/layout/RadialCluster"/>
    <dgm:cxn modelId="{1639DB38-F041-49AC-B283-B8AEB3E4D566}" type="presParOf" srcId="{6D2E9664-2770-40F2-A7A0-6E868B1A84C9}" destId="{4B0A9DB1-90F8-43A8-B0CC-82987EEEC309}" srcOrd="9" destOrd="0" presId="urn:microsoft.com/office/officeart/2008/layout/RadialCluster"/>
    <dgm:cxn modelId="{2BEE6075-1B4F-4F63-97CA-14F4346CE7EC}" type="presParOf" srcId="{6D2E9664-2770-40F2-A7A0-6E868B1A84C9}" destId="{EA7D5548-A5BB-48EB-9B55-5F7259240BD6}" srcOrd="10" destOrd="0" presId="urn:microsoft.com/office/officeart/2008/layout/RadialCluster"/>
    <dgm:cxn modelId="{51FD723E-208A-427B-8812-172362CB37E1}" type="presParOf" srcId="{6D2E9664-2770-40F2-A7A0-6E868B1A84C9}" destId="{2F9D8F65-54A1-42D3-A965-A06720C24234}" srcOrd="11" destOrd="0" presId="urn:microsoft.com/office/officeart/2008/layout/RadialCluster"/>
    <dgm:cxn modelId="{689BDC51-1209-4001-9535-07DCFB6CCFCE}" type="presParOf" srcId="{6D2E9664-2770-40F2-A7A0-6E868B1A84C9}" destId="{4FCF826E-651E-43F2-ADA2-CCEEA064B4DB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CB14A-210B-497A-A323-482A0F7BCBE6}">
      <dsp:nvSpPr>
        <dsp:cNvPr id="0" name=""/>
        <dsp:cNvSpPr/>
      </dsp:nvSpPr>
      <dsp:spPr>
        <a:xfrm>
          <a:off x="2726573" y="1928968"/>
          <a:ext cx="2161309" cy="1653401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b="0" i="0" u="none" strike="noStrike" kern="1200" baseline="0" dirty="0">
              <a:solidFill>
                <a:srgbClr val="221E1F"/>
              </a:solidFill>
            </a:rPr>
            <a:t>Bør skolen innføre vegetariske måltider noen dager i </a:t>
          </a:r>
          <a:r>
            <a:rPr lang="nb-NO" sz="1800" b="0" i="0" u="none" strike="noStrike" kern="1200" baseline="0">
              <a:solidFill>
                <a:srgbClr val="221E1F"/>
              </a:solidFill>
            </a:rPr>
            <a:t>uka?</a:t>
          </a:r>
          <a:endParaRPr lang="nb-NO" sz="1800" kern="1200" dirty="0">
            <a:solidFill>
              <a:schemeClr val="tx1"/>
            </a:solidFill>
          </a:endParaRPr>
        </a:p>
      </dsp:txBody>
      <dsp:txXfrm>
        <a:off x="2807285" y="2009680"/>
        <a:ext cx="1999885" cy="1491977"/>
      </dsp:txXfrm>
    </dsp:sp>
    <dsp:sp modelId="{C3BAE775-49D8-4AB4-BD8C-4F4C56A490B0}">
      <dsp:nvSpPr>
        <dsp:cNvPr id="0" name=""/>
        <dsp:cNvSpPr/>
      </dsp:nvSpPr>
      <dsp:spPr>
        <a:xfrm rot="18058580">
          <a:off x="4071080" y="1518373"/>
          <a:ext cx="9577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7789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B6C6D-533B-4299-BF42-95B01223393B}">
      <dsp:nvSpPr>
        <dsp:cNvPr id="0" name=""/>
        <dsp:cNvSpPr/>
      </dsp:nvSpPr>
      <dsp:spPr>
        <a:xfrm>
          <a:off x="4228955" y="0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4283032" y="54077"/>
        <a:ext cx="1691842" cy="999624"/>
      </dsp:txXfrm>
    </dsp:sp>
    <dsp:sp modelId="{913ED366-911A-4C87-A215-3D2A817A9E81}">
      <dsp:nvSpPr>
        <dsp:cNvPr id="0" name=""/>
        <dsp:cNvSpPr/>
      </dsp:nvSpPr>
      <dsp:spPr>
        <a:xfrm rot="20447622">
          <a:off x="4870719" y="2277765"/>
          <a:ext cx="61675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6750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8EDF5-181A-49DD-A0AF-510129E79E82}">
      <dsp:nvSpPr>
        <dsp:cNvPr id="0" name=""/>
        <dsp:cNvSpPr/>
      </dsp:nvSpPr>
      <dsp:spPr>
        <a:xfrm>
          <a:off x="5470305" y="1308906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5524382" y="1362983"/>
        <a:ext cx="1691842" cy="999624"/>
      </dsp:txXfrm>
    </dsp:sp>
    <dsp:sp modelId="{DD664C76-59E8-4D1A-8BA6-41CC8AB4AA63}">
      <dsp:nvSpPr>
        <dsp:cNvPr id="0" name=""/>
        <dsp:cNvSpPr/>
      </dsp:nvSpPr>
      <dsp:spPr>
        <a:xfrm rot="1398492">
          <a:off x="4862374" y="3344930"/>
          <a:ext cx="6251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5131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4C8AE-2DBA-4E8B-9C0B-AE49FCF391E1}">
      <dsp:nvSpPr>
        <dsp:cNvPr id="0" name=""/>
        <dsp:cNvSpPr/>
      </dsp:nvSpPr>
      <dsp:spPr>
        <a:xfrm>
          <a:off x="5461997" y="3302469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5516074" y="3356546"/>
        <a:ext cx="1691842" cy="999624"/>
      </dsp:txXfrm>
    </dsp:sp>
    <dsp:sp modelId="{6E4826A1-8C13-45EB-B5B9-8BDCA2BBC2C3}">
      <dsp:nvSpPr>
        <dsp:cNvPr id="0" name=""/>
        <dsp:cNvSpPr/>
      </dsp:nvSpPr>
      <dsp:spPr>
        <a:xfrm rot="14143950">
          <a:off x="2472748" y="1521204"/>
          <a:ext cx="98682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6822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EE061-D855-4137-BC24-5E5CD491F0C5}">
      <dsp:nvSpPr>
        <dsp:cNvPr id="0" name=""/>
        <dsp:cNvSpPr/>
      </dsp:nvSpPr>
      <dsp:spPr>
        <a:xfrm>
          <a:off x="1410964" y="5661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1465041" y="59738"/>
        <a:ext cx="1691842" cy="999624"/>
      </dsp:txXfrm>
    </dsp:sp>
    <dsp:sp modelId="{4B0A9DB1-90F8-43A8-B0CC-82987EEEC309}">
      <dsp:nvSpPr>
        <dsp:cNvPr id="0" name=""/>
        <dsp:cNvSpPr/>
      </dsp:nvSpPr>
      <dsp:spPr>
        <a:xfrm rot="9489420">
          <a:off x="1931683" y="3342222"/>
          <a:ext cx="8244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4486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D5548-A5BB-48EB-9B55-5F7259240BD6}">
      <dsp:nvSpPr>
        <dsp:cNvPr id="0" name=""/>
        <dsp:cNvSpPr/>
      </dsp:nvSpPr>
      <dsp:spPr>
        <a:xfrm>
          <a:off x="161283" y="3302471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215360" y="3356548"/>
        <a:ext cx="1691842" cy="999624"/>
      </dsp:txXfrm>
    </dsp:sp>
    <dsp:sp modelId="{2F9D8F65-54A1-42D3-A965-A06720C24234}">
      <dsp:nvSpPr>
        <dsp:cNvPr id="0" name=""/>
        <dsp:cNvSpPr/>
      </dsp:nvSpPr>
      <dsp:spPr>
        <a:xfrm rot="11861892">
          <a:off x="1942268" y="2288720"/>
          <a:ext cx="8033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3315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F826E-651E-43F2-ADA2-CCEEA064B4DB}">
      <dsp:nvSpPr>
        <dsp:cNvPr id="0" name=""/>
        <dsp:cNvSpPr/>
      </dsp:nvSpPr>
      <dsp:spPr>
        <a:xfrm>
          <a:off x="161281" y="1325530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3600" kern="1200" dirty="0">
            <a:solidFill>
              <a:schemeClr val="tx1"/>
            </a:solidFill>
          </a:endParaRPr>
        </a:p>
      </dsp:txBody>
      <dsp:txXfrm>
        <a:off x="215358" y="1379607"/>
        <a:ext cx="1691842" cy="999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44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728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861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403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408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996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7604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039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588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988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456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76BD7-30F2-4D1D-92AA-CC3271C4D4D6}" type="datetimeFigureOut">
              <a:rPr lang="nb-NO" smtClean="0"/>
              <a:t>14.06.2024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85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>
            <a:extLst>
              <a:ext uri="{FF2B5EF4-FFF2-40B4-BE49-F238E27FC236}">
                <a16:creationId xmlns:a16="http://schemas.microsoft.com/office/drawing/2014/main" id="{05E157C1-E0EB-245D-450A-393BE6D6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833" y="-2490234"/>
            <a:ext cx="8420100" cy="2387600"/>
          </a:xfrm>
        </p:spPr>
        <p:txBody>
          <a:bodyPr/>
          <a:lstStyle/>
          <a:p>
            <a:r>
              <a:rPr lang="nb-NO" dirty="0"/>
              <a:t>Identifisere aktører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A374797-A0CE-6EC8-F99D-FEA75FB9A941}"/>
              </a:ext>
            </a:extLst>
          </p:cNvPr>
          <p:cNvSpPr txBox="1"/>
          <p:nvPr/>
        </p:nvSpPr>
        <p:spPr>
          <a:xfrm>
            <a:off x="2309553" y="30367"/>
            <a:ext cx="5286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1600" b="0" i="0" u="none" strike="noStrike" baseline="0" dirty="0">
                <a:solidFill>
                  <a:srgbClr val="221E1F"/>
                </a:solidFill>
                <a:latin typeface="Roboto" panose="02000000000000000000" pitchFamily="2" charset="0"/>
              </a:rPr>
              <a:t>Skriv ned alle aktørene som kan ha en interesse i saken. Legg til så mange ruter og streker som du vil.</a:t>
            </a:r>
            <a:endParaRPr lang="nb-NO" sz="1600" dirty="0"/>
          </a:p>
        </p:txBody>
      </p:sp>
      <p:graphicFrame>
        <p:nvGraphicFramePr>
          <p:cNvPr id="4" name="Diagram 3" descr="Tankekart med problemstillingen &quot;Bør kjøp av plastposer forbys i matbutikkene&quot; i boksen i midten.">
            <a:extLst>
              <a:ext uri="{FF2B5EF4-FFF2-40B4-BE49-F238E27FC236}">
                <a16:creationId xmlns:a16="http://schemas.microsoft.com/office/drawing/2014/main" id="{7CB828E1-A340-E285-7F2B-25358F5C7C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6974794"/>
              </p:ext>
            </p:extLst>
          </p:nvPr>
        </p:nvGraphicFramePr>
        <p:xfrm>
          <a:off x="1080655" y="748143"/>
          <a:ext cx="7614457" cy="551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49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63b6811-b0a4-4b2a-b932-72c4c970c5d2}" enabled="0" method="" siteId="{463b6811-b0a4-4b2a-b932-72c4c970c5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35</Words>
  <Application>Microsoft Office PowerPoint</Application>
  <PresentationFormat>A4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Office-tema</vt:lpstr>
      <vt:lpstr>Identifisere aktører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Identifisere aktører</dc:title>
  <dc:creator>Øystein Sørborg</dc:creator>
  <cp:lastModifiedBy>Øystein Sørborg</cp:lastModifiedBy>
  <cp:revision>1</cp:revision>
  <dcterms:created xsi:type="dcterms:W3CDTF">2024-06-14T12:07:04Z</dcterms:created>
  <dcterms:modified xsi:type="dcterms:W3CDTF">2024-06-14T12:58:31Z</dcterms:modified>
</cp:coreProperties>
</file>