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9" r:id="rId2"/>
    <p:sldId id="323" r:id="rId3"/>
    <p:sldId id="304" r:id="rId4"/>
    <p:sldId id="322" r:id="rId5"/>
    <p:sldId id="325" r:id="rId6"/>
    <p:sldId id="320" r:id="rId7"/>
    <p:sldId id="300" r:id="rId8"/>
    <p:sldId id="324" r:id="rId9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Berit Reitan" initials="BR [2]" lastIdx="1" clrIdx="1">
    <p:extLst>
      <p:ext uri="{19B8F6BF-5375-455C-9EA6-DF929625EA0E}">
        <p15:presenceInfo xmlns:p15="http://schemas.microsoft.com/office/powerpoint/2012/main" userId="S::berire@uio.no::43bce2ec-33aa-41b6-ab62-07979b3a03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FA5"/>
    <a:srgbClr val="4421C3"/>
    <a:srgbClr val="F9D1F6"/>
    <a:srgbClr val="4635AF"/>
    <a:srgbClr val="1B30C9"/>
    <a:srgbClr val="591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5814" autoAdjust="0"/>
  </p:normalViewPr>
  <p:slideViewPr>
    <p:cSldViewPr snapToGrid="0">
      <p:cViewPr varScale="1">
        <p:scale>
          <a:sx n="100" d="100"/>
          <a:sy n="100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A373-D147-4681-A1D8-B1CAC4190B31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5D8C-4EF5-45C7-BCF5-FE7A2FB13782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0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50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21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597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379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0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14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64A83-6143-46AF-AA01-4DCD0D9C6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592F80-C1BA-4916-B0A5-F24DE3894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20FB42-1FF4-44AC-B2E5-B3F3B1C9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A3C221-956D-42BE-B939-3A7FDD68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C37602-1ED8-4259-BEB1-F0308C2B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1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5EB9B-84FB-4E17-A469-D459B1B1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06F51B0-D5AF-4D0D-8A6F-915FDAEB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BC1957-DDFB-48B6-9774-F13C202A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5DD67B-E9D4-4DF2-87EA-C9E771BF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6E2265-D0E4-40C7-B01E-A9C26508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29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59D0A15-1663-455F-BDF8-09A467EB7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2864A9-3661-4C78-ACEE-09EAB73A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8146B4-B2DD-483C-8B7C-313046BD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B46B23-7C5F-4D92-B8B0-9A3811FF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8A9B51-FD04-40AE-9BBA-69945FAC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7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ADC089-B037-4A25-9C41-C2046DFD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402DCE-3909-4E0D-8E08-B59F55314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4AF67D-2709-4B63-A384-A2EA25BD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432907-4EAB-4B35-97A8-5304696C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1B4A4D-6445-464A-BA22-DCB648BD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61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6600CC-9E92-4679-9C09-0B0A2888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ADA094-F0B1-4CB9-B4AC-5C3F2124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847C40-5532-4A52-88F1-BD8340A8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0E71F3-0774-4787-9708-9367CA9E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81B066-C08F-4620-AE83-347F2072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24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DFFF7-D5A6-484A-B9DC-18C6F649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517FD2-F43A-4A63-A1D6-972938312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351E93-0B94-48FF-88E0-00C7D0001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025395-C223-4ABD-845A-6412BDF8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D83792-EB92-40AB-BFF4-EA1142C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BD1C6F-888A-4DF6-AA90-0C7E7E3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78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76CADA-6351-445D-90ED-9DAEADBC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B2C4B0-7563-4B55-A4E4-EE616C54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8720E4-33D6-41FE-B144-F099982A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7D4CED-475E-4FCC-A0DE-5D2FBA26F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D552F99-7607-4EBE-8741-E1F47F0EF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C9ADA9-6BA0-4660-B02C-1E2ED123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FA441B2-8280-4EC7-90F1-DCC7A226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46FB874-D70C-4CE0-B676-95CA9DA9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88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192E0-3613-487C-8CCE-0C010D23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527ACB-BFE5-43BD-A300-7AC213BE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714CFE-CE0C-4C28-8F08-79A494FC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6463B4-DBC7-467F-8240-DBD2BE16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7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D3E2FA-0A25-4ABD-8F23-8C984B9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14BDAE6-8FFB-443D-9DEC-DD29F2A6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9CEE96-BFB5-4A78-8D14-D189A9D5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99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25522-8C61-429C-85D5-50DDE44A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F85FDE-8C38-4D80-B1C5-7A8EE29C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E0ABC0-6BA2-41F9-91E6-4D32C1122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A395B4-81B8-4BE2-86D7-CE51B609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FCCDA2-75F0-428F-92A2-08CA75E8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E33465-23B6-4DD9-BFF2-DD783C64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1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2C3EA-3A07-42BA-A380-275DA6E0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CCF2CC-C557-4906-A690-DFE9D3FE9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5D2717-59F1-488C-BAF3-960F16C7C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5A69AE-ADE0-49AE-A6B2-200252A1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4B8586-0C88-4565-AA81-671EA9E6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910ED4-E7FB-4CF2-95B6-06327E09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12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36E382-525D-4ED0-8836-C55E90D4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6FF145-F5DA-46DA-8B4A-5B5A50EE8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31DCB8-59A5-41D4-A02D-F489ED5B9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04C31A-5019-4E08-92C1-3B04199B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1DB716-21AC-425E-AF9C-1ED12367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4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Solur ute i en hage. Foto">
            <a:extLst>
              <a:ext uri="{FF2B5EF4-FFF2-40B4-BE49-F238E27FC236}">
                <a16:creationId xmlns:a16="http://schemas.microsoft.com/office/drawing/2014/main" id="{E0CD49BA-F375-460D-938B-3A39999EBF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0"/>
          <a:stretch/>
        </p:blipFill>
        <p:spPr>
          <a:xfrm>
            <a:off x="0" y="0"/>
            <a:ext cx="12295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3F4FC99-28E6-42AD-A409-56F804A5234E}"/>
              </a:ext>
            </a:extLst>
          </p:cNvPr>
          <p:cNvSpPr txBox="1"/>
          <p:nvPr/>
        </p:nvSpPr>
        <p:spPr>
          <a:xfrm>
            <a:off x="838201" y="2156656"/>
            <a:ext cx="51339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Kunnskapen om at sola alltid står opp i øst og går ned i vest, og hvordan ting kaster skygger, ble brukt til å lage solur. Et solur er en tidsmåler som bruker solas plassering på himmelen til å vise hvor mye klokka er. </a:t>
            </a:r>
          </a:p>
          <a:p>
            <a:endParaRPr lang="nb-NO" sz="2200" dirty="0"/>
          </a:p>
          <a:p>
            <a:r>
              <a:rPr lang="nb-NO" sz="2200" dirty="0"/>
              <a:t>Verdens eldste solur stammer fra ca. år 1450 f.Kr.  </a:t>
            </a:r>
          </a:p>
        </p:txBody>
      </p:sp>
      <p:pic>
        <p:nvPicPr>
          <p:cNvPr id="5" name="Bilde 11" descr="Solur ute i en hage. Foto">
            <a:extLst>
              <a:ext uri="{FF2B5EF4-FFF2-40B4-BE49-F238E27FC236}">
                <a16:creationId xmlns:a16="http://schemas.microsoft.com/office/drawing/2014/main" id="{B89D3C9E-0049-4DC1-AF12-357D26085E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0"/>
          <a:stretch/>
        </p:blipFill>
        <p:spPr>
          <a:xfrm>
            <a:off x="6895447" y="2156656"/>
            <a:ext cx="4562170" cy="25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Obelisker ved inngang til tempelruin.">
            <a:extLst>
              <a:ext uri="{FF2B5EF4-FFF2-40B4-BE49-F238E27FC236}">
                <a16:creationId xmlns:a16="http://schemas.microsoft.com/office/drawing/2014/main" id="{B3D38D10-D3FB-4584-BCB0-8CF8AEEA1B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67" b="763"/>
          <a:stretch/>
        </p:blipFill>
        <p:spPr>
          <a:xfrm>
            <a:off x="-1" y="-14068"/>
            <a:ext cx="12295163" cy="75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5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3F4FC99-28E6-42AD-A409-56F804A5234E}"/>
              </a:ext>
            </a:extLst>
          </p:cNvPr>
          <p:cNvSpPr txBox="1"/>
          <p:nvPr/>
        </p:nvSpPr>
        <p:spPr>
          <a:xfrm>
            <a:off x="838200" y="1690688"/>
            <a:ext cx="50561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200" b="0" i="0" dirty="0">
              <a:solidFill>
                <a:srgbClr val="464646"/>
              </a:solidFill>
              <a:effectLst/>
            </a:endParaRPr>
          </a:p>
          <a:p>
            <a:r>
              <a:rPr lang="nb-NO" sz="2200" b="0" i="0" dirty="0">
                <a:solidFill>
                  <a:srgbClr val="464646"/>
                </a:solidFill>
                <a:effectLst/>
              </a:rPr>
              <a:t>Oldtidens egyptere oppdaget at lengden på skyggen til obelisken (høy steinstøtte) som sto ved inngangene til templene </a:t>
            </a:r>
            <a:r>
              <a:rPr lang="nb-NO" sz="2200" dirty="0">
                <a:solidFill>
                  <a:srgbClr val="464646"/>
                </a:solidFill>
              </a:rPr>
              <a:t>varierte med tid på døgnet</a:t>
            </a:r>
            <a:r>
              <a:rPr lang="nb-NO" sz="2200" b="0" i="0" dirty="0">
                <a:solidFill>
                  <a:srgbClr val="464646"/>
                </a:solidFill>
                <a:effectLst/>
              </a:rPr>
              <a:t>.</a:t>
            </a:r>
          </a:p>
        </p:txBody>
      </p:sp>
      <p:pic>
        <p:nvPicPr>
          <p:cNvPr id="3" name="Bilde 3" descr="Obelisker ved inngang til tempelruin.">
            <a:extLst>
              <a:ext uri="{FF2B5EF4-FFF2-40B4-BE49-F238E27FC236}">
                <a16:creationId xmlns:a16="http://schemas.microsoft.com/office/drawing/2014/main" id="{A3D2A923-19CB-4EE9-9D14-D3163D0CA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67" b="763"/>
          <a:stretch/>
        </p:blipFill>
        <p:spPr>
          <a:xfrm>
            <a:off x="6297639" y="2072394"/>
            <a:ext cx="4576754" cy="28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0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aldar for innhald 4" descr="Jordkloden sett fra verdensrommet, ser sola og månen i bakgrunnen.">
            <a:extLst>
              <a:ext uri="{FF2B5EF4-FFF2-40B4-BE49-F238E27FC236}">
                <a16:creationId xmlns:a16="http://schemas.microsoft.com/office/drawing/2014/main" id="{F2DD3812-0F01-4140-9E2C-5E57DD52F7B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558" y="0"/>
            <a:ext cx="13699558" cy="7706002"/>
          </a:xfrm>
        </p:spPr>
      </p:pic>
    </p:spTree>
    <p:extLst>
      <p:ext uri="{BB962C8B-B14F-4D97-AF65-F5344CB8AC3E}">
        <p14:creationId xmlns:p14="http://schemas.microsoft.com/office/powerpoint/2010/main" val="397963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3F4FC99-28E6-42AD-A409-56F804A5234E}"/>
              </a:ext>
            </a:extLst>
          </p:cNvPr>
          <p:cNvSpPr txBox="1"/>
          <p:nvPr/>
        </p:nvSpPr>
        <p:spPr>
          <a:xfrm>
            <a:off x="838201" y="2090949"/>
            <a:ext cx="502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>
                <a:solidFill>
                  <a:srgbClr val="464646"/>
                </a:solidFill>
              </a:rPr>
              <a:t>På grunn av at jorda går rundt sola én gang hvert døgn, ser det ut som at sola og månen flytter seg over himmelen. </a:t>
            </a:r>
          </a:p>
          <a:p>
            <a:endParaRPr lang="nb-NO" sz="2200" b="0" i="0" dirty="0">
              <a:solidFill>
                <a:srgbClr val="464646"/>
              </a:solidFill>
              <a:effectLst/>
            </a:endParaRPr>
          </a:p>
          <a:p>
            <a:r>
              <a:rPr lang="nb-NO" sz="2200" b="0" i="0" dirty="0">
                <a:solidFill>
                  <a:srgbClr val="464646"/>
                </a:solidFill>
                <a:effectLst/>
              </a:rPr>
              <a:t>Menneskene har lenge brukt sola og månens gang over </a:t>
            </a:r>
            <a:r>
              <a:rPr lang="nb-NO" sz="2200" dirty="0">
                <a:solidFill>
                  <a:srgbClr val="464646"/>
                </a:solidFill>
              </a:rPr>
              <a:t>himmelen for å måle tid.</a:t>
            </a:r>
            <a:endParaRPr lang="nb-NO" sz="2200" b="0" i="0" dirty="0">
              <a:solidFill>
                <a:srgbClr val="464646"/>
              </a:solidFill>
              <a:effectLst/>
            </a:endParaRPr>
          </a:p>
          <a:p>
            <a:endParaRPr lang="nb-NO" sz="2200" dirty="0">
              <a:solidFill>
                <a:srgbClr val="464646"/>
              </a:solidFill>
            </a:endParaRPr>
          </a:p>
        </p:txBody>
      </p:sp>
      <p:pic>
        <p:nvPicPr>
          <p:cNvPr id="3" name="Plasshaldar for innhald 4" descr="Jordkloden sett fra verdensrommet, ser sola og månen i bakgrunnen.">
            <a:extLst>
              <a:ext uri="{FF2B5EF4-FFF2-40B4-BE49-F238E27FC236}">
                <a16:creationId xmlns:a16="http://schemas.microsoft.com/office/drawing/2014/main" id="{9BB77CED-C51F-41B1-A7C2-59C479F31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67" y="2010264"/>
            <a:ext cx="4520708" cy="25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2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 descr="Solur laget i metall. Foto">
            <a:extLst>
              <a:ext uri="{FF2B5EF4-FFF2-40B4-BE49-F238E27FC236}">
                <a16:creationId xmlns:a16="http://schemas.microsoft.com/office/drawing/2014/main" id="{44B006BD-439F-49CC-A58E-FAE67DF62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93" b="5885"/>
          <a:stretch/>
        </p:blipFill>
        <p:spPr>
          <a:xfrm>
            <a:off x="0" y="-2812"/>
            <a:ext cx="12192000" cy="6860812"/>
          </a:xfrm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0EEF1E4A-68CA-462D-8AA2-2DB1087E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960109" y="3137095"/>
            <a:ext cx="2027953" cy="133629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B6BBE7BE-EAB1-4AAF-93A8-2BC23A88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72332" y="1135634"/>
            <a:ext cx="2487777" cy="27439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34D1E812-6130-4BD2-AF6A-E2502263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203650" y="4727737"/>
            <a:ext cx="1568823" cy="9323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130814" y="5660066"/>
            <a:ext cx="1509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dirty="0"/>
              <a:t>urskive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08696" y="2502020"/>
            <a:ext cx="1444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dirty="0"/>
              <a:t>skygge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13587" y="790378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dirty="0"/>
              <a:t>viser</a:t>
            </a:r>
          </a:p>
        </p:txBody>
      </p:sp>
    </p:spTree>
    <p:extLst>
      <p:ext uri="{BB962C8B-B14F-4D97-AF65-F5344CB8AC3E}">
        <p14:creationId xmlns:p14="http://schemas.microsoft.com/office/powerpoint/2010/main" val="118754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3F4FC99-28E6-42AD-A409-56F804A5234E}"/>
              </a:ext>
            </a:extLst>
          </p:cNvPr>
          <p:cNvSpPr txBox="1"/>
          <p:nvPr/>
        </p:nvSpPr>
        <p:spPr>
          <a:xfrm>
            <a:off x="958215" y="1903695"/>
            <a:ext cx="47256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Et solur måler tida ut fra hvor sola står på himmelen.</a:t>
            </a:r>
          </a:p>
          <a:p>
            <a:endParaRPr lang="nb-NO" sz="2200" dirty="0"/>
          </a:p>
          <a:p>
            <a:r>
              <a:rPr lang="nb-NO" sz="2200" dirty="0"/>
              <a:t>Soluret består av ei urskive og en viser som stikker opp fra urskiva. </a:t>
            </a:r>
          </a:p>
          <a:p>
            <a:endParaRPr lang="nb-NO" sz="2200" dirty="0"/>
          </a:p>
          <a:p>
            <a:r>
              <a:rPr lang="nb-NO" sz="2200" dirty="0"/>
              <a:t>Viseren kaster en skygge på urskiva slik at man kan lese av tida på urskiva. </a:t>
            </a:r>
          </a:p>
        </p:txBody>
      </p:sp>
      <p:pic>
        <p:nvPicPr>
          <p:cNvPr id="3" name="Plassholder for innhold 9" descr="Solur laget i metall. Foto">
            <a:extLst>
              <a:ext uri="{FF2B5EF4-FFF2-40B4-BE49-F238E27FC236}">
                <a16:creationId xmlns:a16="http://schemas.microsoft.com/office/drawing/2014/main" id="{722D4B6F-1F5C-427A-B6EF-3CAF83D75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93" b="5885"/>
          <a:stretch/>
        </p:blipFill>
        <p:spPr>
          <a:xfrm>
            <a:off x="6431687" y="1952934"/>
            <a:ext cx="4802098" cy="2702288"/>
          </a:xfrm>
        </p:spPr>
      </p:pic>
    </p:spTree>
    <p:extLst>
      <p:ext uri="{BB962C8B-B14F-4D97-AF65-F5344CB8AC3E}">
        <p14:creationId xmlns:p14="http://schemas.microsoft.com/office/powerpoint/2010/main" val="185427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178</Words>
  <Application>Microsoft Office PowerPoint</Application>
  <PresentationFormat>Breiskjerm</PresentationFormat>
  <Paragraphs>23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Aud Ragnhild Skår</cp:lastModifiedBy>
  <cp:revision>203</cp:revision>
  <cp:lastPrinted>2022-05-04T13:58:49Z</cp:lastPrinted>
  <dcterms:created xsi:type="dcterms:W3CDTF">2022-02-15T13:29:20Z</dcterms:created>
  <dcterms:modified xsi:type="dcterms:W3CDTF">2023-03-13T09:05:09Z</dcterms:modified>
</cp:coreProperties>
</file>