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87" d="100"/>
          <a:sy n="87" d="100"/>
        </p:scale>
        <p:origin x="13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10.08.2020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64418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10.08.2020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51422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10.08.2020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69113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10.08.2020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0192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10.08.2020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36412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10.08.2020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2172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10.08.2020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2889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10.08.2020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554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10.08.2020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46198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10.08.2020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72952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10.08.2020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22037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A7607-8AC1-442C-900D-D232649844C1}" type="datetimeFigureOut">
              <a:rPr lang="nb-NO" smtClean="0"/>
              <a:t>10.08.2020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00674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1"/>
          <a:stretch/>
        </p:blipFill>
        <p:spPr>
          <a:xfrm>
            <a:off x="204176" y="173047"/>
            <a:ext cx="2881042" cy="2011000"/>
          </a:xfrm>
        </p:spPr>
      </p:pic>
      <p:sp>
        <p:nvSpPr>
          <p:cNvPr id="2" name="TekstSylinder 1"/>
          <p:cNvSpPr txBox="1"/>
          <p:nvPr/>
        </p:nvSpPr>
        <p:spPr>
          <a:xfrm>
            <a:off x="2190413" y="186109"/>
            <a:ext cx="761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eple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4" name="TekstSylinder 13"/>
          <p:cNvSpPr txBox="1"/>
          <p:nvPr/>
        </p:nvSpPr>
        <p:spPr>
          <a:xfrm>
            <a:off x="5228211" y="186109"/>
            <a:ext cx="1074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natron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5" name="TekstSylinder 14"/>
          <p:cNvSpPr txBox="1"/>
          <p:nvPr/>
        </p:nvSpPr>
        <p:spPr>
          <a:xfrm>
            <a:off x="8334103" y="173047"/>
            <a:ext cx="881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gull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7" name="TekstSylinder 16"/>
          <p:cNvSpPr txBox="1"/>
          <p:nvPr/>
        </p:nvSpPr>
        <p:spPr>
          <a:xfrm>
            <a:off x="5408349" y="2401431"/>
            <a:ext cx="1074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plast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22" name="TekstSylinder 1"/>
          <p:cNvSpPr txBox="1"/>
          <p:nvPr/>
        </p:nvSpPr>
        <p:spPr>
          <a:xfrm>
            <a:off x="204176" y="173047"/>
            <a:ext cx="358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C</a:t>
            </a:r>
            <a:endParaRPr lang="nb-NO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284357" y="2416272"/>
            <a:ext cx="2859643" cy="1917494"/>
            <a:chOff x="6355524" y="4666017"/>
            <a:chExt cx="2859643" cy="1917494"/>
          </a:xfrm>
        </p:grpSpPr>
        <p:pic>
          <p:nvPicPr>
            <p:cNvPr id="10" name="Bilde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49"/>
            <a:stretch/>
          </p:blipFill>
          <p:spPr>
            <a:xfrm>
              <a:off x="6355524" y="4666017"/>
              <a:ext cx="2621724" cy="1917494"/>
            </a:xfrm>
            <a:prstGeom prst="rect">
              <a:avLst/>
            </a:prstGeom>
          </p:spPr>
        </p:pic>
        <p:sp>
          <p:nvSpPr>
            <p:cNvPr id="21" name="TekstSylinder 20"/>
            <p:cNvSpPr txBox="1"/>
            <p:nvPr/>
          </p:nvSpPr>
          <p:spPr>
            <a:xfrm>
              <a:off x="8140712" y="4666177"/>
              <a:ext cx="10744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>
                  <a:solidFill>
                    <a:schemeClr val="bg1"/>
                  </a:solidFill>
                </a:rPr>
                <a:t>gress</a:t>
              </a:r>
              <a:endParaRPr lang="nb-NO" dirty="0">
                <a:solidFill>
                  <a:schemeClr val="bg1"/>
                </a:solidFill>
              </a:endParaRPr>
            </a:p>
          </p:txBody>
        </p:sp>
        <p:sp>
          <p:nvSpPr>
            <p:cNvPr id="25" name="TekstSylinder 1"/>
            <p:cNvSpPr txBox="1"/>
            <p:nvPr/>
          </p:nvSpPr>
          <p:spPr>
            <a:xfrm>
              <a:off x="6355524" y="4666017"/>
              <a:ext cx="3585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>
                  <a:solidFill>
                    <a:schemeClr val="bg1"/>
                  </a:solidFill>
                </a:rPr>
                <a:t>C</a:t>
              </a:r>
              <a:endParaRPr lang="nb-NO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310585" y="179454"/>
            <a:ext cx="2804863" cy="1978508"/>
            <a:chOff x="3169913" y="223414"/>
            <a:chExt cx="2804863" cy="1978508"/>
          </a:xfrm>
        </p:grpSpPr>
        <p:pic>
          <p:nvPicPr>
            <p:cNvPr id="28" name="Bilde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15"/>
            <a:stretch/>
          </p:blipFill>
          <p:spPr>
            <a:xfrm>
              <a:off x="3169913" y="227854"/>
              <a:ext cx="2689477" cy="1974068"/>
            </a:xfrm>
            <a:prstGeom prst="rect">
              <a:avLst/>
            </a:prstGeom>
          </p:spPr>
        </p:pic>
        <p:grpSp>
          <p:nvGrpSpPr>
            <p:cNvPr id="29" name="Group 28"/>
            <p:cNvGrpSpPr/>
            <p:nvPr/>
          </p:nvGrpSpPr>
          <p:grpSpPr>
            <a:xfrm>
              <a:off x="3169913" y="223414"/>
              <a:ext cx="2804863" cy="369332"/>
              <a:chOff x="3169913" y="223414"/>
              <a:chExt cx="2804863" cy="369332"/>
            </a:xfrm>
          </p:grpSpPr>
          <p:sp>
            <p:nvSpPr>
              <p:cNvPr id="30" name="TekstSylinder 14"/>
              <p:cNvSpPr txBox="1"/>
              <p:nvPr/>
            </p:nvSpPr>
            <p:spPr>
              <a:xfrm>
                <a:off x="5212982" y="223414"/>
                <a:ext cx="76179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b-NO" dirty="0" smtClean="0">
                    <a:solidFill>
                      <a:schemeClr val="bg1"/>
                    </a:solidFill>
                  </a:rPr>
                  <a:t>ku</a:t>
                </a:r>
                <a:endParaRPr lang="nb-NO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TekstSylinder 1"/>
              <p:cNvSpPr txBox="1"/>
              <p:nvPr/>
            </p:nvSpPr>
            <p:spPr>
              <a:xfrm>
                <a:off x="3169913" y="223414"/>
                <a:ext cx="3585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b-NO" dirty="0" smtClean="0">
                    <a:solidFill>
                      <a:schemeClr val="bg1"/>
                    </a:solidFill>
                  </a:rPr>
                  <a:t>C</a:t>
                </a:r>
                <a:endParaRPr lang="nb-NO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32" name="Group 31"/>
          <p:cNvGrpSpPr/>
          <p:nvPr/>
        </p:nvGrpSpPr>
        <p:grpSpPr>
          <a:xfrm>
            <a:off x="3293001" y="2384038"/>
            <a:ext cx="2710962" cy="1996078"/>
            <a:chOff x="3169913" y="2384038"/>
            <a:chExt cx="2710962" cy="1996078"/>
          </a:xfrm>
        </p:grpSpPr>
        <p:pic>
          <p:nvPicPr>
            <p:cNvPr id="33" name="Bilde 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60" t="2197" r="18244" b="-2197"/>
            <a:stretch/>
          </p:blipFill>
          <p:spPr>
            <a:xfrm>
              <a:off x="3169913" y="2421133"/>
              <a:ext cx="2695310" cy="1958983"/>
            </a:xfrm>
            <a:prstGeom prst="rect">
              <a:avLst/>
            </a:prstGeom>
          </p:spPr>
        </p:pic>
        <p:grpSp>
          <p:nvGrpSpPr>
            <p:cNvPr id="34" name="Group 33"/>
            <p:cNvGrpSpPr/>
            <p:nvPr/>
          </p:nvGrpSpPr>
          <p:grpSpPr>
            <a:xfrm>
              <a:off x="3212128" y="2384038"/>
              <a:ext cx="2668747" cy="406427"/>
              <a:chOff x="3212128" y="2384038"/>
              <a:chExt cx="2668747" cy="406427"/>
            </a:xfrm>
          </p:grpSpPr>
          <p:sp>
            <p:nvSpPr>
              <p:cNvPr id="35" name="TekstSylinder 17"/>
              <p:cNvSpPr txBox="1"/>
              <p:nvPr/>
            </p:nvSpPr>
            <p:spPr>
              <a:xfrm>
                <a:off x="4477987" y="2421133"/>
                <a:ext cx="14028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b-NO" dirty="0" smtClean="0">
                    <a:solidFill>
                      <a:schemeClr val="bg1"/>
                    </a:solidFill>
                  </a:rPr>
                  <a:t>atmosfæren</a:t>
                </a:r>
                <a:endParaRPr lang="nb-NO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6" name="TekstSylinder 1"/>
              <p:cNvSpPr txBox="1"/>
              <p:nvPr/>
            </p:nvSpPr>
            <p:spPr>
              <a:xfrm>
                <a:off x="3212128" y="2384038"/>
                <a:ext cx="3585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b-NO" dirty="0" smtClean="0">
                    <a:solidFill>
                      <a:schemeClr val="bg1"/>
                    </a:solidFill>
                  </a:rPr>
                  <a:t>C</a:t>
                </a:r>
                <a:endParaRPr lang="nb-NO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6" name="Group 45"/>
          <p:cNvGrpSpPr/>
          <p:nvPr/>
        </p:nvGrpSpPr>
        <p:grpSpPr>
          <a:xfrm>
            <a:off x="252747" y="4666017"/>
            <a:ext cx="2767236" cy="1844102"/>
            <a:chOff x="3204732" y="183795"/>
            <a:chExt cx="2767236" cy="1844102"/>
          </a:xfrm>
        </p:grpSpPr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4732" y="183795"/>
              <a:ext cx="2767236" cy="1844102"/>
            </a:xfrm>
            <a:prstGeom prst="rect">
              <a:avLst/>
            </a:prstGeom>
          </p:spPr>
        </p:pic>
        <p:sp>
          <p:nvSpPr>
            <p:cNvPr id="48" name="TekstSylinder 18"/>
            <p:cNvSpPr txBox="1"/>
            <p:nvPr/>
          </p:nvSpPr>
          <p:spPr>
            <a:xfrm>
              <a:off x="4783015" y="183795"/>
              <a:ext cx="11889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>
                  <a:solidFill>
                    <a:schemeClr val="bg1"/>
                  </a:solidFill>
                </a:rPr>
                <a:t>menneske</a:t>
              </a:r>
              <a:endParaRPr lang="nb-NO" dirty="0">
                <a:solidFill>
                  <a:schemeClr val="bg1"/>
                </a:solidFill>
              </a:endParaRPr>
            </a:p>
          </p:txBody>
        </p:sp>
        <p:sp>
          <p:nvSpPr>
            <p:cNvPr id="49" name="TekstSylinder 1"/>
            <p:cNvSpPr txBox="1"/>
            <p:nvPr/>
          </p:nvSpPr>
          <p:spPr>
            <a:xfrm>
              <a:off x="3222524" y="192588"/>
              <a:ext cx="3585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>
                  <a:solidFill>
                    <a:schemeClr val="bg1"/>
                  </a:solidFill>
                </a:rPr>
                <a:t>C</a:t>
              </a:r>
              <a:endParaRPr lang="nb-NO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204432" y="2409897"/>
            <a:ext cx="2832585" cy="1907385"/>
            <a:chOff x="3176232" y="2421133"/>
            <a:chExt cx="2832585" cy="1907385"/>
          </a:xfrm>
        </p:grpSpPr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7335" y="2452672"/>
              <a:ext cx="2821482" cy="1875846"/>
            </a:xfrm>
            <a:prstGeom prst="rect">
              <a:avLst/>
            </a:prstGeom>
          </p:spPr>
        </p:pic>
        <p:sp>
          <p:nvSpPr>
            <p:cNvPr id="52" name="TekstSylinder 1"/>
            <p:cNvSpPr txBox="1"/>
            <p:nvPr/>
          </p:nvSpPr>
          <p:spPr>
            <a:xfrm>
              <a:off x="3176232" y="2461465"/>
              <a:ext cx="3585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>
                  <a:solidFill>
                    <a:schemeClr val="bg1"/>
                  </a:solidFill>
                </a:rPr>
                <a:t>C</a:t>
              </a:r>
              <a:endParaRPr lang="nb-NO" dirty="0">
                <a:solidFill>
                  <a:schemeClr val="bg1"/>
                </a:solidFill>
              </a:endParaRPr>
            </a:p>
          </p:txBody>
        </p:sp>
        <p:sp>
          <p:nvSpPr>
            <p:cNvPr id="53" name="TekstSylinder 18"/>
            <p:cNvSpPr txBox="1"/>
            <p:nvPr/>
          </p:nvSpPr>
          <p:spPr>
            <a:xfrm>
              <a:off x="4700714" y="2421133"/>
              <a:ext cx="11889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nb-NO" dirty="0" smtClean="0"/>
                <a:t>epletre</a:t>
              </a:r>
              <a:endParaRPr lang="nb-NO" dirty="0"/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6207918" y="192157"/>
            <a:ext cx="2769330" cy="1845498"/>
            <a:chOff x="190770" y="183795"/>
            <a:chExt cx="2769330" cy="1845498"/>
          </a:xfrm>
        </p:grpSpPr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770" y="183795"/>
              <a:ext cx="2769330" cy="1845498"/>
            </a:xfrm>
            <a:prstGeom prst="rect">
              <a:avLst/>
            </a:prstGeom>
          </p:spPr>
        </p:pic>
        <p:sp>
          <p:nvSpPr>
            <p:cNvPr id="56" name="TekstSylinder 1"/>
            <p:cNvSpPr txBox="1"/>
            <p:nvPr/>
          </p:nvSpPr>
          <p:spPr>
            <a:xfrm>
              <a:off x="231436" y="192588"/>
              <a:ext cx="3585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>
                  <a:solidFill>
                    <a:schemeClr val="bg1"/>
                  </a:solidFill>
                </a:rPr>
                <a:t>C</a:t>
              </a:r>
              <a:endParaRPr lang="nb-NO" dirty="0">
                <a:solidFill>
                  <a:schemeClr val="bg1"/>
                </a:solidFill>
              </a:endParaRPr>
            </a:p>
          </p:txBody>
        </p:sp>
        <p:sp>
          <p:nvSpPr>
            <p:cNvPr id="57" name="TekstSylinder 18"/>
            <p:cNvSpPr txBox="1"/>
            <p:nvPr/>
          </p:nvSpPr>
          <p:spPr>
            <a:xfrm>
              <a:off x="1801623" y="218964"/>
              <a:ext cx="7617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/>
                <a:t>melk</a:t>
              </a:r>
              <a:endParaRPr lang="nb-NO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217485" y="4648857"/>
            <a:ext cx="2846342" cy="1878422"/>
            <a:chOff x="3217485" y="4648857"/>
            <a:chExt cx="2846342" cy="1878422"/>
          </a:xfrm>
        </p:grpSpPr>
        <p:grpSp>
          <p:nvGrpSpPr>
            <p:cNvPr id="6" name="Group 5"/>
            <p:cNvGrpSpPr/>
            <p:nvPr/>
          </p:nvGrpSpPr>
          <p:grpSpPr>
            <a:xfrm>
              <a:off x="3217485" y="4648857"/>
              <a:ext cx="2846342" cy="1878422"/>
              <a:chOff x="1621932" y="2807858"/>
              <a:chExt cx="2846342" cy="1878422"/>
            </a:xfrm>
          </p:grpSpPr>
          <p:pic>
            <p:nvPicPr>
              <p:cNvPr id="40" name="Bilde 9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1932" y="2807858"/>
                <a:ext cx="2817634" cy="1878422"/>
              </a:xfrm>
              <a:prstGeom prst="rect">
                <a:avLst/>
              </a:prstGeom>
            </p:spPr>
          </p:pic>
          <p:sp>
            <p:nvSpPr>
              <p:cNvPr id="41" name="TekstSylinder 18"/>
              <p:cNvSpPr txBox="1"/>
              <p:nvPr/>
            </p:nvSpPr>
            <p:spPr>
              <a:xfrm>
                <a:off x="3706480" y="2808677"/>
                <a:ext cx="76179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b-NO" dirty="0" smtClean="0">
                    <a:solidFill>
                      <a:schemeClr val="bg1"/>
                    </a:solidFill>
                  </a:rPr>
                  <a:t>myr</a:t>
                </a:r>
                <a:endParaRPr lang="nb-NO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8" name="TekstSylinder 1"/>
            <p:cNvSpPr txBox="1"/>
            <p:nvPr/>
          </p:nvSpPr>
          <p:spPr>
            <a:xfrm>
              <a:off x="3262430" y="4674810"/>
              <a:ext cx="3585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>
                  <a:solidFill>
                    <a:schemeClr val="bg1"/>
                  </a:solidFill>
                </a:rPr>
                <a:t>C</a:t>
              </a:r>
              <a:endParaRPr lang="nb-NO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168287" y="4616105"/>
            <a:ext cx="2975713" cy="1911598"/>
            <a:chOff x="6168287" y="4598521"/>
            <a:chExt cx="2975713" cy="1911598"/>
          </a:xfrm>
        </p:grpSpPr>
        <p:grpSp>
          <p:nvGrpSpPr>
            <p:cNvPr id="5" name="Group 4"/>
            <p:cNvGrpSpPr/>
            <p:nvPr/>
          </p:nvGrpSpPr>
          <p:grpSpPr>
            <a:xfrm>
              <a:off x="6168287" y="4598521"/>
              <a:ext cx="2975713" cy="1911598"/>
              <a:chOff x="4389076" y="4946402"/>
              <a:chExt cx="2975713" cy="1911598"/>
            </a:xfrm>
          </p:grpSpPr>
          <p:pic>
            <p:nvPicPr>
              <p:cNvPr id="39" name="Bilde 8"/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618"/>
              <a:stretch/>
            </p:blipFill>
            <p:spPr>
              <a:xfrm>
                <a:off x="4389076" y="4946402"/>
                <a:ext cx="2752724" cy="1911598"/>
              </a:xfrm>
              <a:prstGeom prst="rect">
                <a:avLst/>
              </a:prstGeom>
            </p:spPr>
          </p:pic>
          <p:sp>
            <p:nvSpPr>
              <p:cNvPr id="42" name="TekstSylinder 20"/>
              <p:cNvSpPr txBox="1"/>
              <p:nvPr/>
            </p:nvSpPr>
            <p:spPr>
              <a:xfrm>
                <a:off x="6316671" y="4991680"/>
                <a:ext cx="104811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b-NO" dirty="0" smtClean="0">
                    <a:solidFill>
                      <a:schemeClr val="bg1"/>
                    </a:solidFill>
                  </a:rPr>
                  <a:t>sukker</a:t>
                </a:r>
                <a:endParaRPr lang="nb-NO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9" name="TekstSylinder 1"/>
            <p:cNvSpPr txBox="1"/>
            <p:nvPr/>
          </p:nvSpPr>
          <p:spPr>
            <a:xfrm>
              <a:off x="6190116" y="4643799"/>
              <a:ext cx="3585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>
                  <a:solidFill>
                    <a:schemeClr val="bg1"/>
                  </a:solidFill>
                </a:rPr>
                <a:t>C</a:t>
              </a:r>
              <a:endParaRPr lang="nb-NO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9752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426427" y="356333"/>
            <a:ext cx="2217019" cy="1591407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>
                <a:solidFill>
                  <a:schemeClr val="tx1"/>
                </a:solidFill>
              </a:rPr>
              <a:t>Fotosyntese</a:t>
            </a:r>
          </a:p>
        </p:txBody>
      </p:sp>
      <p:sp>
        <p:nvSpPr>
          <p:cNvPr id="5" name="Right Arrow 4"/>
          <p:cNvSpPr/>
          <p:nvPr/>
        </p:nvSpPr>
        <p:spPr>
          <a:xfrm>
            <a:off x="3515453" y="356333"/>
            <a:ext cx="2217019" cy="1591407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>
                <a:solidFill>
                  <a:schemeClr val="tx1"/>
                </a:solidFill>
              </a:rPr>
              <a:t>Celleånding</a:t>
            </a:r>
            <a:endParaRPr lang="nb-NO" sz="2000" dirty="0" smtClean="0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299093" y="4643110"/>
            <a:ext cx="2678155" cy="1894403"/>
            <a:chOff x="6288103" y="2401431"/>
            <a:chExt cx="2678155" cy="189440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32"/>
            <a:stretch/>
          </p:blipFill>
          <p:spPr>
            <a:xfrm>
              <a:off x="6288103" y="2407838"/>
              <a:ext cx="2678155" cy="1887996"/>
            </a:xfrm>
            <a:prstGeom prst="rect">
              <a:avLst/>
            </a:prstGeom>
          </p:spPr>
        </p:pic>
        <p:sp>
          <p:nvSpPr>
            <p:cNvPr id="9" name="TekstSylinder 17"/>
            <p:cNvSpPr txBox="1"/>
            <p:nvPr/>
          </p:nvSpPr>
          <p:spPr>
            <a:xfrm>
              <a:off x="7855034" y="2401431"/>
              <a:ext cx="10744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>
                  <a:solidFill>
                    <a:schemeClr val="bg1"/>
                  </a:solidFill>
                </a:rPr>
                <a:t>solenergi</a:t>
              </a:r>
              <a:endParaRPr lang="nb-NO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344815" y="4625717"/>
            <a:ext cx="2834609" cy="1974580"/>
            <a:chOff x="3344815" y="4625717"/>
            <a:chExt cx="2834609" cy="1974580"/>
          </a:xfrm>
        </p:grpSpPr>
        <p:pic>
          <p:nvPicPr>
            <p:cNvPr id="6" name="Bild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4815" y="4625717"/>
              <a:ext cx="2632772" cy="1974580"/>
            </a:xfrm>
            <a:prstGeom prst="rect">
              <a:avLst/>
            </a:prstGeom>
          </p:spPr>
        </p:pic>
        <p:sp>
          <p:nvSpPr>
            <p:cNvPr id="10" name="TekstSylinder 19"/>
            <p:cNvSpPr txBox="1"/>
            <p:nvPr/>
          </p:nvSpPr>
          <p:spPr>
            <a:xfrm>
              <a:off x="5104969" y="4643110"/>
              <a:ext cx="10744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/>
                <a:t>vann</a:t>
              </a:r>
              <a:endParaRPr lang="nb-NO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95080" y="4608599"/>
            <a:ext cx="2985593" cy="1991698"/>
            <a:chOff x="195080" y="4608599"/>
            <a:chExt cx="2985593" cy="1991698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77"/>
            <a:stretch/>
          </p:blipFill>
          <p:spPr>
            <a:xfrm>
              <a:off x="195080" y="4608599"/>
              <a:ext cx="2926270" cy="1991698"/>
            </a:xfrm>
            <a:prstGeom prst="rect">
              <a:avLst/>
            </a:prstGeom>
          </p:spPr>
        </p:pic>
        <p:sp>
          <p:nvSpPr>
            <p:cNvPr id="13" name="TekstSylinder 19"/>
            <p:cNvSpPr txBox="1"/>
            <p:nvPr/>
          </p:nvSpPr>
          <p:spPr>
            <a:xfrm>
              <a:off x="2106218" y="4643110"/>
              <a:ext cx="10744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/>
                <a:t>oksygen</a:t>
              </a:r>
              <a:endParaRPr lang="nb-NO" dirty="0"/>
            </a:p>
          </p:txBody>
        </p:sp>
      </p:grpSp>
    </p:spTree>
    <p:extLst>
      <p:ext uri="{BB962C8B-B14F-4D97-AF65-F5344CB8AC3E}">
        <p14:creationId xmlns:p14="http://schemas.microsoft.com/office/powerpoint/2010/main" val="889889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331</TotalTime>
  <Words>26</Words>
  <Application>Microsoft Office PowerPoint</Application>
  <PresentationFormat>On-screen Show (4:3)</PresentationFormat>
  <Paragraphs>26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Office-tema</vt:lpstr>
      <vt:lpstr>PowerPoint Presentation</vt:lpstr>
      <vt:lpstr>PowerPoint Presentation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Maria</cp:lastModifiedBy>
  <cp:revision>24</cp:revision>
  <dcterms:created xsi:type="dcterms:W3CDTF">2020-05-27T12:06:38Z</dcterms:created>
  <dcterms:modified xsi:type="dcterms:W3CDTF">2020-08-10T12:07:12Z</dcterms:modified>
</cp:coreProperties>
</file>