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392" r:id="rId2"/>
    <p:sldId id="382" r:id="rId3"/>
    <p:sldId id="388" r:id="rId4"/>
    <p:sldId id="394" r:id="rId5"/>
    <p:sldId id="390" r:id="rId6"/>
    <p:sldId id="393" r:id="rId7"/>
    <p:sldId id="396" r:id="rId8"/>
    <p:sldId id="391" r:id="rId9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rit Reitan" initials="BR" lastIdx="9" clrIdx="0">
    <p:extLst>
      <p:ext uri="{19B8F6BF-5375-455C-9EA6-DF929625EA0E}">
        <p15:presenceInfo xmlns:p15="http://schemas.microsoft.com/office/powerpoint/2012/main" userId="S-1-5-21-1927809936-1189766144-1318725885-426714" providerId="AD"/>
      </p:ext>
    </p:extLst>
  </p:cmAuthor>
  <p:cmAuthor id="2" name="Maria Gaare Dahl" initials="MGD" lastIdx="1" clrIdx="1">
    <p:extLst>
      <p:ext uri="{19B8F6BF-5375-455C-9EA6-DF929625EA0E}">
        <p15:presenceInfo xmlns:p15="http://schemas.microsoft.com/office/powerpoint/2012/main" userId="Maria Gaare Dahl" providerId="None"/>
      </p:ext>
    </p:extLst>
  </p:cmAuthor>
  <p:cmAuthor id="3" name="Øystein Sørborg" initials="ØS" lastIdx="2" clrIdx="2">
    <p:extLst>
      <p:ext uri="{19B8F6BF-5375-455C-9EA6-DF929625EA0E}">
        <p15:presenceInfo xmlns:p15="http://schemas.microsoft.com/office/powerpoint/2012/main" userId="S-1-5-21-1927809936-1189766144-1318725885-600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1717"/>
    <a:srgbClr val="0F0F0C"/>
    <a:srgbClr val="000000"/>
    <a:srgbClr val="020204"/>
    <a:srgbClr val="4F81BD"/>
    <a:srgbClr val="E20000"/>
    <a:srgbClr val="FCFD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2" autoAdjust="0"/>
    <p:restoredTop sz="86411" autoAdjust="0"/>
  </p:normalViewPr>
  <p:slideViewPr>
    <p:cSldViewPr>
      <p:cViewPr varScale="1">
        <p:scale>
          <a:sx n="45" d="100"/>
          <a:sy n="45" d="100"/>
        </p:scale>
        <p:origin x="54" y="60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571B2A-119E-469B-8351-17B53581368C}" type="datetimeFigureOut">
              <a:rPr lang="nb-NO" smtClean="0"/>
              <a:t>24.04.2023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7B9F96-F8F7-4AF2-B379-C3E7C67B2A1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37098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aldar for lysbilet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sshaldar for nota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aldar for lysbilet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7B9F96-F8F7-4AF2-B379-C3E7C67B2A19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26684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aldar for lysbilet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sshaldar for nota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aldar for lysbilet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7B9F96-F8F7-4AF2-B379-C3E7C67B2A19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41161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n-NO" noProof="0" dirty="0" smtClean="0"/>
              <a:t>Sjå dei tre første minutta av videoen:</a:t>
            </a:r>
            <a:r>
              <a:rPr lang="nn-NO" baseline="0" noProof="0" dirty="0" smtClean="0"/>
              <a:t> https://ndla.no/subject:1:330336a5-9e92-405b-bb5c-b0e8bdc8ba98/topic:1:fe851509-1f3c-4fef-9922-ae05ff1a4fba/resource:5edb583f-b7a9-4d04-8f3b-58100188e8ce </a:t>
            </a:r>
          </a:p>
          <a:p>
            <a:endParaRPr lang="nn-NO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7B9F96-F8F7-4AF2-B379-C3E7C67B2A19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617362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DF5441-12BD-4E10-AECF-28A8CC2FB0C8}" type="slidenum">
              <a:rPr lang="nb-NO" smtClean="0"/>
              <a:t>5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554576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aldar for lysbilet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sshaldar for nota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aldar for lysbilet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7B9F96-F8F7-4AF2-B379-C3E7C67B2A19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75595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63E5D-12D9-4517-8C01-F7C95DF22AFA}" type="datetime1">
              <a:rPr lang="nb-NO" smtClean="0"/>
              <a:t>24.04.2023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91F26-8D6E-4085-94ED-78AA849CE4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96429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8A5F-1B58-46CC-AD4E-7190AF90AE4E}" type="datetime1">
              <a:rPr lang="nb-NO" smtClean="0"/>
              <a:t>24.04.2023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91F26-8D6E-4085-94ED-78AA849CE4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43050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CA32F-C906-495A-A8C6-AEA89270EF6F}" type="datetime1">
              <a:rPr lang="nb-NO" smtClean="0"/>
              <a:t>24.04.2023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91F26-8D6E-4085-94ED-78AA849CE4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16927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36A03-7491-4FEA-AD04-F43A6B3B8EF1}" type="datetime1">
              <a:rPr lang="nb-NO" smtClean="0"/>
              <a:t>24.04.2023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91F26-8D6E-4085-94ED-78AA849CE4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05285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00689-F130-4FB5-BBC2-30CD76A681C6}" type="datetime1">
              <a:rPr lang="nb-NO" smtClean="0"/>
              <a:t>24.04.2023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91F26-8D6E-4085-94ED-78AA849CE4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61211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3B15A-6988-43C6-8A00-5B24567D8A7D}" type="datetime1">
              <a:rPr lang="nb-NO" smtClean="0"/>
              <a:t>24.04.2023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91F26-8D6E-4085-94ED-78AA849CE4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03778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EE64A-EE14-42AC-A124-2DFCDDF8F81B}" type="datetime1">
              <a:rPr lang="nb-NO" smtClean="0"/>
              <a:t>24.04.2023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91F26-8D6E-4085-94ED-78AA849CE4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0963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D6EB1-438F-4390-9C4D-A52425DDCF60}" type="datetime1">
              <a:rPr lang="nb-NO" smtClean="0"/>
              <a:t>24.04.2023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91F26-8D6E-4085-94ED-78AA849CE4EA}" type="slidenum">
              <a:rPr lang="nb-NO" smtClean="0"/>
              <a:t>‹#›</a:t>
            </a:fld>
            <a:endParaRPr lang="nb-NO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147019" y="53590"/>
            <a:ext cx="1865400" cy="319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6811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C44D6-BFFE-4CB8-AEB5-F3227CF46820}" type="datetime1">
              <a:rPr lang="nb-NO" smtClean="0"/>
              <a:t>24.04.2023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91F26-8D6E-4085-94ED-78AA849CE4EA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1974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A1CB4-5DC3-4849-981A-695630BAB05B}" type="datetime1">
              <a:rPr lang="nb-NO" smtClean="0"/>
              <a:t>24.04.2023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91F26-8D6E-4085-94ED-78AA849CE4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28811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E483-D001-4374-9E54-E282C43BF9A2}" type="datetime1">
              <a:rPr lang="nb-NO" smtClean="0"/>
              <a:t>24.04.2023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91F26-8D6E-4085-94ED-78AA849CE4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55114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F7E07-A901-4F50-A3FD-51500362F0EB}" type="datetime1">
              <a:rPr lang="nb-NO" smtClean="0"/>
              <a:t>24.04.2023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3D523-BC95-4141-9848-736D6BC0A56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80638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ndla.no/subject:1:330336a5-9e92-405b-bb5c-b0e8bdc8ba98/topic:1:fe851509-1f3c-4fef-9922-ae05ff1a4fba/resource:5edb583f-b7a9-4d04-8f3b-58100188e8c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020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56072" y="147154"/>
            <a:ext cx="11279856" cy="6717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09800" y="404664"/>
            <a:ext cx="777240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nn-NO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 lang </a:t>
            </a:r>
            <a:r>
              <a:rPr lang="nn-NO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rekkJevidde</a:t>
            </a:r>
            <a:r>
              <a:rPr lang="nn-NO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har </a:t>
            </a:r>
            <a:r>
              <a:rPr lang="nn-NO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bluetooth</a:t>
            </a:r>
            <a:r>
              <a:rPr lang="nn-NO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og </a:t>
            </a:r>
            <a:r>
              <a:rPr lang="nn-NO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wifi</a:t>
            </a:r>
            <a:r>
              <a:rPr lang="nn-NO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br>
              <a:rPr lang="nn-NO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nn-NO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61754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17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>
            <a:extLst>
              <a:ext uri="{FF2B5EF4-FFF2-40B4-BE49-F238E27FC236}">
                <a16:creationId xmlns:a16="http://schemas.microsoft.com/office/drawing/2014/main" id="{B2452DEF-30F2-D374-4A8E-4847F89BB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088" y="-1405001"/>
            <a:ext cx="10972800" cy="1143000"/>
          </a:xfrm>
        </p:spPr>
        <p:txBody>
          <a:bodyPr/>
          <a:lstStyle/>
          <a:p>
            <a:r>
              <a:rPr lang="nn-NO" dirty="0" smtClean="0"/>
              <a:t>Kva har vi undersøkt?</a:t>
            </a:r>
            <a:endParaRPr lang="nn-NO" dirty="0"/>
          </a:p>
        </p:txBody>
      </p:sp>
      <p:pic>
        <p:nvPicPr>
          <p:cNvPr id="4" name="Picture 3" descr="Hovudtelefonar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487488" y="1281501"/>
            <a:ext cx="9144000" cy="5603883"/>
          </a:xfrm>
          <a:prstGeom prst="rect">
            <a:avLst/>
          </a:prstGeom>
        </p:spPr>
      </p:pic>
      <p:pic>
        <p:nvPicPr>
          <p:cNvPr id="2" name="Bilde 1" descr="Trådlause øyrepluggar med ladeetui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8891" y="4192824"/>
            <a:ext cx="2304097" cy="2078564"/>
          </a:xfrm>
          <a:prstGeom prst="rect">
            <a:avLst/>
          </a:prstGeom>
        </p:spPr>
      </p:pic>
      <p:pic>
        <p:nvPicPr>
          <p:cNvPr id="6" name="Picture 5" descr="Mobiltelefon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21744" y="3789040"/>
            <a:ext cx="1606097" cy="2486860"/>
          </a:xfrm>
          <a:prstGeom prst="rect">
            <a:avLst/>
          </a:prstGeom>
        </p:spPr>
      </p:pic>
      <p:pic>
        <p:nvPicPr>
          <p:cNvPr id="3" name="Picture 2" descr="Rutar"/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33899" y="188640"/>
            <a:ext cx="4752528" cy="291145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839416" y="751817"/>
            <a:ext cx="5616624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sz="2200" dirty="0" smtClean="0">
                <a:solidFill>
                  <a:schemeClr val="bg1"/>
                </a:solidFill>
              </a:rPr>
              <a:t>Vi har no undersøkt rekkjevidda til </a:t>
            </a:r>
            <a:r>
              <a:rPr lang="nn-NO" sz="2200" dirty="0" err="1" smtClean="0">
                <a:solidFill>
                  <a:schemeClr val="bg1"/>
                </a:solidFill>
              </a:rPr>
              <a:t>wifi</a:t>
            </a:r>
            <a:r>
              <a:rPr lang="nn-NO" sz="2200" dirty="0" smtClean="0">
                <a:solidFill>
                  <a:schemeClr val="bg1"/>
                </a:solidFill>
              </a:rPr>
              <a:t> og </a:t>
            </a:r>
            <a:r>
              <a:rPr lang="nn-NO" sz="2200" dirty="0" err="1" smtClean="0">
                <a:solidFill>
                  <a:schemeClr val="bg1"/>
                </a:solidFill>
              </a:rPr>
              <a:t>bluetooth</a:t>
            </a:r>
            <a:r>
              <a:rPr lang="nn-NO" sz="2200" dirty="0" smtClean="0">
                <a:solidFill>
                  <a:schemeClr val="bg1"/>
                </a:solidFill>
              </a:rPr>
              <a:t> som er nokre av teknologiane som blir bruka til trådlaus kommunikasjon. </a:t>
            </a:r>
          </a:p>
          <a:p>
            <a:endParaRPr lang="nn-NO" sz="2200" dirty="0" smtClean="0">
              <a:solidFill>
                <a:schemeClr val="bg1"/>
              </a:solidFill>
            </a:endParaRPr>
          </a:p>
          <a:p>
            <a:r>
              <a:rPr lang="nn-NO" sz="2200" dirty="0" smtClean="0">
                <a:solidFill>
                  <a:schemeClr val="bg1"/>
                </a:solidFill>
              </a:rPr>
              <a:t>Vi summerer opp resultata på neste side. </a:t>
            </a:r>
            <a:endParaRPr lang="nn-NO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668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n-NO" dirty="0" smtClean="0">
                <a:solidFill>
                  <a:schemeClr val="bg1"/>
                </a:solidFill>
              </a:rPr>
              <a:t>Bluetooth og </a:t>
            </a:r>
            <a:r>
              <a:rPr lang="nn-NO" dirty="0" err="1" smtClean="0">
                <a:solidFill>
                  <a:schemeClr val="bg1"/>
                </a:solidFill>
              </a:rPr>
              <a:t>wifi</a:t>
            </a:r>
            <a:endParaRPr lang="nn-NO" dirty="0">
              <a:solidFill>
                <a:schemeClr val="bg1"/>
              </a:solidFill>
            </a:endParaRPr>
          </a:p>
        </p:txBody>
      </p:sp>
      <p:graphicFrame>
        <p:nvGraphicFramePr>
          <p:cNvPr id="3" name="Tabel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1277887"/>
              </p:ext>
            </p:extLst>
          </p:nvPr>
        </p:nvGraphicFramePr>
        <p:xfrm>
          <a:off x="738263" y="1412776"/>
          <a:ext cx="10686330" cy="4392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2110">
                  <a:extLst>
                    <a:ext uri="{9D8B030D-6E8A-4147-A177-3AD203B41FA5}">
                      <a16:colId xmlns:a16="http://schemas.microsoft.com/office/drawing/2014/main" val="2892098528"/>
                    </a:ext>
                  </a:extLst>
                </a:gridCol>
                <a:gridCol w="3562110">
                  <a:extLst>
                    <a:ext uri="{9D8B030D-6E8A-4147-A177-3AD203B41FA5}">
                      <a16:colId xmlns:a16="http://schemas.microsoft.com/office/drawing/2014/main" val="2582877480"/>
                    </a:ext>
                  </a:extLst>
                </a:gridCol>
                <a:gridCol w="3562110">
                  <a:extLst>
                    <a:ext uri="{9D8B030D-6E8A-4147-A177-3AD203B41FA5}">
                      <a16:colId xmlns:a16="http://schemas.microsoft.com/office/drawing/2014/main" val="3347312628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r>
                        <a:rPr lang="nb-NO" sz="2200" dirty="0"/>
                        <a:t>Type stråling</a:t>
                      </a:r>
                    </a:p>
                  </a:txBody>
                  <a:tcPr marL="115389" marR="115389" marT="57694" marB="5769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2200" dirty="0" err="1" smtClean="0"/>
                        <a:t>Sendar</a:t>
                      </a:r>
                      <a:r>
                        <a:rPr lang="nb-NO" sz="2200" dirty="0" smtClean="0"/>
                        <a:t> </a:t>
                      </a:r>
                      <a:r>
                        <a:rPr lang="nb-NO" sz="2200" dirty="0"/>
                        <a:t>↔</a:t>
                      </a:r>
                      <a:r>
                        <a:rPr lang="nb-NO" sz="22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nb-NO" sz="2200" dirty="0" err="1" smtClean="0"/>
                        <a:t>mottakar</a:t>
                      </a:r>
                      <a:endParaRPr lang="nb-NO" sz="2200" dirty="0"/>
                    </a:p>
                  </a:txBody>
                  <a:tcPr marL="115389" marR="115389" marT="57694" marB="57694"/>
                </a:tc>
                <a:tc>
                  <a:txBody>
                    <a:bodyPr/>
                    <a:lstStyle/>
                    <a:p>
                      <a:r>
                        <a:rPr lang="nb-NO" sz="2200" dirty="0"/>
                        <a:t>Målte</a:t>
                      </a:r>
                      <a:r>
                        <a:rPr lang="nb-NO" sz="2200" baseline="0" dirty="0"/>
                        <a:t> </a:t>
                      </a:r>
                      <a:r>
                        <a:rPr lang="nb-NO" sz="2200" baseline="0" dirty="0" err="1" smtClean="0"/>
                        <a:t>r</a:t>
                      </a:r>
                      <a:r>
                        <a:rPr lang="nb-NO" sz="2200" dirty="0" err="1" smtClean="0"/>
                        <a:t>ekkjevidder</a:t>
                      </a:r>
                      <a:r>
                        <a:rPr lang="nb-NO" sz="2200" dirty="0" smtClean="0"/>
                        <a:t> </a:t>
                      </a:r>
                      <a:r>
                        <a:rPr lang="nb-NO" sz="2200" dirty="0"/>
                        <a:t>(m)</a:t>
                      </a:r>
                    </a:p>
                  </a:txBody>
                  <a:tcPr marL="115389" marR="115389" marT="57694" marB="57694"/>
                </a:tc>
                <a:extLst>
                  <a:ext uri="{0D108BD9-81ED-4DB2-BD59-A6C34878D82A}">
                    <a16:rowId xmlns:a16="http://schemas.microsoft.com/office/drawing/2014/main" val="789503376"/>
                  </a:ext>
                </a:extLst>
              </a:tr>
              <a:tr h="1819257">
                <a:tc>
                  <a:txBody>
                    <a:bodyPr/>
                    <a:lstStyle/>
                    <a:p>
                      <a:r>
                        <a:rPr lang="nb-NO" sz="2200" dirty="0" err="1"/>
                        <a:t>Wifi</a:t>
                      </a:r>
                      <a:endParaRPr lang="nb-NO" sz="2200" dirty="0"/>
                    </a:p>
                  </a:txBody>
                  <a:tcPr marL="115389" marR="115389" marT="57694" marB="5769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2200" dirty="0" err="1" smtClean="0"/>
                        <a:t>rutar</a:t>
                      </a:r>
                      <a:r>
                        <a:rPr lang="nb-NO" sz="2200" dirty="0" smtClean="0"/>
                        <a:t> </a:t>
                      </a:r>
                      <a:r>
                        <a:rPr lang="nb-NO" sz="2200" dirty="0"/>
                        <a:t>↔</a:t>
                      </a:r>
                      <a:r>
                        <a:rPr lang="nb-NO" sz="2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nb-NO" sz="2200" dirty="0"/>
                        <a:t>mobil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2200" dirty="0" err="1" smtClean="0"/>
                        <a:t>rutar</a:t>
                      </a:r>
                      <a:r>
                        <a:rPr lang="nb-NO" sz="2200" dirty="0" smtClean="0"/>
                        <a:t> </a:t>
                      </a:r>
                      <a:r>
                        <a:rPr lang="nb-NO" sz="2200" dirty="0"/>
                        <a:t>↔ </a:t>
                      </a:r>
                      <a:r>
                        <a:rPr lang="nb-NO" sz="2200" baseline="0" dirty="0"/>
                        <a:t>pc</a:t>
                      </a:r>
                    </a:p>
                    <a:p>
                      <a:r>
                        <a:rPr lang="nb-NO" sz="2200" baseline="0" dirty="0"/>
                        <a:t>mobil ↔ mobil</a:t>
                      </a:r>
                      <a:endParaRPr lang="nb-NO" sz="2200" dirty="0"/>
                    </a:p>
                  </a:txBody>
                  <a:tcPr marL="115389" marR="115389" marT="57694" marB="57694"/>
                </a:tc>
                <a:tc>
                  <a:txBody>
                    <a:bodyPr/>
                    <a:lstStyle/>
                    <a:p>
                      <a:endParaRPr lang="nb-NO" sz="2200" dirty="0"/>
                    </a:p>
                  </a:txBody>
                  <a:tcPr marL="115389" marR="115389" marT="57694" marB="57694"/>
                </a:tc>
                <a:extLst>
                  <a:ext uri="{0D108BD9-81ED-4DB2-BD59-A6C34878D82A}">
                    <a16:rowId xmlns:a16="http://schemas.microsoft.com/office/drawing/2014/main" val="3297551109"/>
                  </a:ext>
                </a:extLst>
              </a:tr>
              <a:tr h="2122563">
                <a:tc>
                  <a:txBody>
                    <a:bodyPr/>
                    <a:lstStyle/>
                    <a:p>
                      <a:r>
                        <a:rPr lang="nb-NO" sz="2200" dirty="0"/>
                        <a:t>Bluetooth</a:t>
                      </a:r>
                    </a:p>
                  </a:txBody>
                  <a:tcPr marL="115389" marR="115389" marT="57694" marB="57694"/>
                </a:tc>
                <a:tc>
                  <a:txBody>
                    <a:bodyPr/>
                    <a:lstStyle/>
                    <a:p>
                      <a:r>
                        <a:rPr lang="nb-NO" sz="2200" dirty="0"/>
                        <a:t>mobil ↔ </a:t>
                      </a:r>
                      <a:r>
                        <a:rPr lang="nb-NO" sz="2200" dirty="0" err="1" smtClean="0"/>
                        <a:t>øyrepluggar</a:t>
                      </a:r>
                      <a:endParaRPr lang="nb-NO" sz="2200" dirty="0"/>
                    </a:p>
                    <a:p>
                      <a:r>
                        <a:rPr lang="nb-NO" sz="2200" dirty="0"/>
                        <a:t>mobil ↔ </a:t>
                      </a:r>
                      <a:r>
                        <a:rPr lang="nb-NO" sz="2200" dirty="0" err="1" smtClean="0"/>
                        <a:t>hovudtelefonar</a:t>
                      </a:r>
                      <a:endParaRPr lang="nb-NO" sz="2200" dirty="0"/>
                    </a:p>
                    <a:p>
                      <a:r>
                        <a:rPr lang="nb-NO" sz="2200" dirty="0"/>
                        <a:t>mobil ↔ mobil</a:t>
                      </a:r>
                    </a:p>
                  </a:txBody>
                  <a:tcPr marL="115389" marR="115389" marT="57694" marB="57694"/>
                </a:tc>
                <a:tc>
                  <a:txBody>
                    <a:bodyPr/>
                    <a:lstStyle/>
                    <a:p>
                      <a:endParaRPr lang="nb-NO" sz="2200" dirty="0"/>
                    </a:p>
                  </a:txBody>
                  <a:tcPr marL="115389" marR="115389" marT="57694" marB="57694"/>
                </a:tc>
                <a:extLst>
                  <a:ext uri="{0D108BD9-81ED-4DB2-BD59-A6C34878D82A}">
                    <a16:rowId xmlns:a16="http://schemas.microsoft.com/office/drawing/2014/main" val="34835786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1120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268B35E-A573-F30A-EB0D-71D1C2362B9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-1323528"/>
            <a:ext cx="10972800" cy="1143000"/>
          </a:xfrm>
        </p:spPr>
        <p:txBody>
          <a:bodyPr/>
          <a:lstStyle/>
          <a:p>
            <a:r>
              <a:rPr lang="nn-NO" dirty="0" smtClean="0"/>
              <a:t>Sjå film</a:t>
            </a:r>
            <a:endParaRPr lang="nn-NO" dirty="0"/>
          </a:p>
        </p:txBody>
      </p:sp>
      <p:pic>
        <p:nvPicPr>
          <p:cNvPr id="3" name="Picture 2" descr="Skjermdump frå NDLA-sida med film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9656" y="1340768"/>
            <a:ext cx="5372075" cy="4068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965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Talinje som viser det elektromagnetiske spekteret. Bølgjelengda blir mindre og mindre mot høgre medan frekvensen blir større og større. Synleg lys er teikna inn som fargespekteret til regnbogen i delar av området mellom 1 mikrometer og 100 nanometer.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84" y="2282530"/>
            <a:ext cx="11935172" cy="2239409"/>
          </a:xfrm>
          <a:prstGeom prst="rect">
            <a:avLst/>
          </a:prstGeom>
        </p:spPr>
      </p:pic>
      <p:grpSp>
        <p:nvGrpSpPr>
          <p:cNvPr id="12" name="Gruppe 11">
            <a:extLst>
              <a:ext uri="{FF2B5EF4-FFF2-40B4-BE49-F238E27FC236}">
                <a16:creationId xmlns:a16="http://schemas.microsoft.com/office/drawing/2014/main" id="{C4C39745-1FDF-9DE4-3B03-F47833D2F481}"/>
              </a:ext>
            </a:extLst>
          </p:cNvPr>
          <p:cNvGrpSpPr/>
          <p:nvPr/>
        </p:nvGrpSpPr>
        <p:grpSpPr>
          <a:xfrm>
            <a:off x="3068735" y="2873016"/>
            <a:ext cx="1475111" cy="850347"/>
            <a:chOff x="3068735" y="2873016"/>
            <a:chExt cx="1475111" cy="850347"/>
          </a:xfrm>
        </p:grpSpPr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580506" y="2873016"/>
              <a:ext cx="482452" cy="735747"/>
            </a:xfrm>
            <a:prstGeom prst="rect">
              <a:avLst/>
            </a:prstGeom>
          </p:spPr>
        </p:pic>
        <p:grpSp>
          <p:nvGrpSpPr>
            <p:cNvPr id="39" name="Group 38"/>
            <p:cNvGrpSpPr/>
            <p:nvPr/>
          </p:nvGrpSpPr>
          <p:grpSpPr>
            <a:xfrm>
              <a:off x="3068735" y="3005220"/>
              <a:ext cx="520743" cy="663737"/>
              <a:chOff x="2483768" y="3573016"/>
              <a:chExt cx="1224136" cy="1232110"/>
            </a:xfrm>
          </p:grpSpPr>
          <p:pic>
            <p:nvPicPr>
              <p:cNvPr id="44" name="Picture 43"/>
              <p:cNvPicPr>
                <a:picLocks noChangeAspect="1"/>
              </p:cNvPicPr>
              <p:nvPr/>
            </p:nvPicPr>
            <p:blipFill>
              <a:blip r:embed="rId5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2483768" y="3573016"/>
                <a:ext cx="1224136" cy="838405"/>
              </a:xfrm>
              <a:prstGeom prst="rect">
                <a:avLst/>
              </a:prstGeom>
            </p:spPr>
          </p:pic>
          <p:sp>
            <p:nvSpPr>
              <p:cNvPr id="38" name="TextBox 37"/>
              <p:cNvSpPr txBox="1"/>
              <p:nvPr/>
            </p:nvSpPr>
            <p:spPr>
              <a:xfrm>
                <a:off x="2483768" y="4290928"/>
                <a:ext cx="1224136" cy="5141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b-NO" sz="1200" b="1" dirty="0">
                    <a:solidFill>
                      <a:schemeClr val="bg1"/>
                    </a:solidFill>
                  </a:rPr>
                  <a:t>5G</a:t>
                </a:r>
              </a:p>
            </p:txBody>
          </p:sp>
        </p:grpSp>
        <p:grpSp>
          <p:nvGrpSpPr>
            <p:cNvPr id="46" name="Group 45"/>
            <p:cNvGrpSpPr/>
            <p:nvPr/>
          </p:nvGrpSpPr>
          <p:grpSpPr>
            <a:xfrm>
              <a:off x="4023103" y="3059626"/>
              <a:ext cx="520743" cy="663737"/>
              <a:chOff x="2483768" y="3573016"/>
              <a:chExt cx="1224136" cy="1232110"/>
            </a:xfrm>
          </p:grpSpPr>
          <p:pic>
            <p:nvPicPr>
              <p:cNvPr id="47" name="Picture 46"/>
              <p:cNvPicPr>
                <a:picLocks noChangeAspect="1"/>
              </p:cNvPicPr>
              <p:nvPr/>
            </p:nvPicPr>
            <p:blipFill>
              <a:blip r:embed="rId5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2483768" y="3573016"/>
                <a:ext cx="1224136" cy="838405"/>
              </a:xfrm>
              <a:prstGeom prst="rect">
                <a:avLst/>
              </a:prstGeom>
            </p:spPr>
          </p:pic>
          <p:sp>
            <p:nvSpPr>
              <p:cNvPr id="49" name="TextBox 48"/>
              <p:cNvSpPr txBox="1"/>
              <p:nvPr/>
            </p:nvSpPr>
            <p:spPr>
              <a:xfrm>
                <a:off x="2483768" y="4290928"/>
                <a:ext cx="1224136" cy="5141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b-NO" sz="1200" b="1" dirty="0">
                    <a:solidFill>
                      <a:schemeClr val="bg1"/>
                    </a:solidFill>
                  </a:rPr>
                  <a:t>5G</a:t>
                </a:r>
              </a:p>
            </p:txBody>
          </p:sp>
        </p:grpSp>
      </p:grpSp>
      <p:sp>
        <p:nvSpPr>
          <p:cNvPr id="18" name="Oval Callout 30"/>
          <p:cNvSpPr/>
          <p:nvPr/>
        </p:nvSpPr>
        <p:spPr>
          <a:xfrm>
            <a:off x="911424" y="375627"/>
            <a:ext cx="4034143" cy="1512168"/>
          </a:xfrm>
          <a:prstGeom prst="wedgeEllipseCallout">
            <a:avLst>
              <a:gd name="adj1" fmla="val 18406"/>
              <a:gd name="adj2" fmla="val 979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200" dirty="0">
                <a:solidFill>
                  <a:schemeClr val="bg1"/>
                </a:solidFill>
              </a:rPr>
              <a:t>Både bluetooth og </a:t>
            </a:r>
            <a:r>
              <a:rPr lang="nb-NO" sz="2200" dirty="0" err="1">
                <a:solidFill>
                  <a:schemeClr val="bg1"/>
                </a:solidFill>
              </a:rPr>
              <a:t>wifi</a:t>
            </a:r>
            <a:r>
              <a:rPr lang="nb-NO" sz="2200" dirty="0">
                <a:solidFill>
                  <a:schemeClr val="bg1"/>
                </a:solidFill>
              </a:rPr>
              <a:t> </a:t>
            </a:r>
            <a:r>
              <a:rPr lang="nb-NO" sz="2200" dirty="0" smtClean="0">
                <a:solidFill>
                  <a:schemeClr val="bg1"/>
                </a:solidFill>
              </a:rPr>
              <a:t>ligg </a:t>
            </a:r>
            <a:r>
              <a:rPr lang="nb-NO" sz="2200" dirty="0">
                <a:solidFill>
                  <a:schemeClr val="bg1"/>
                </a:solidFill>
              </a:rPr>
              <a:t>i området for </a:t>
            </a:r>
            <a:r>
              <a:rPr lang="nb-NO" sz="2200" dirty="0" err="1" smtClean="0">
                <a:solidFill>
                  <a:schemeClr val="bg1"/>
                </a:solidFill>
              </a:rPr>
              <a:t>mikrobølgjer</a:t>
            </a:r>
            <a:endParaRPr lang="nb-NO" sz="2200" dirty="0">
              <a:solidFill>
                <a:schemeClr val="bg1"/>
              </a:solidFill>
            </a:endParaRPr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258C8390-4DC2-F961-8F98-72D5A40195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1424" y="-2043608"/>
            <a:ext cx="10363200" cy="1470025"/>
          </a:xfrm>
        </p:spPr>
        <p:txBody>
          <a:bodyPr/>
          <a:lstStyle/>
          <a:p>
            <a:r>
              <a:rPr lang="nb-NO" dirty="0"/>
              <a:t>Det elektromagnetiske</a:t>
            </a:r>
            <a:r>
              <a:rPr lang="nb-NO" baseline="0" dirty="0"/>
              <a:t> spekteret</a:t>
            </a:r>
            <a:endParaRPr lang="nb-NO" dirty="0"/>
          </a:p>
        </p:txBody>
      </p:sp>
      <p:grpSp>
        <p:nvGrpSpPr>
          <p:cNvPr id="11" name="Gruppe 10">
            <a:extLst>
              <a:ext uri="{FF2B5EF4-FFF2-40B4-BE49-F238E27FC236}">
                <a16:creationId xmlns:a16="http://schemas.microsoft.com/office/drawing/2014/main" id="{67F1BF6B-3A6D-B430-DE15-473534696F61}"/>
              </a:ext>
            </a:extLst>
          </p:cNvPr>
          <p:cNvGrpSpPr/>
          <p:nvPr/>
        </p:nvGrpSpPr>
        <p:grpSpPr>
          <a:xfrm>
            <a:off x="2711624" y="4681344"/>
            <a:ext cx="9269782" cy="639851"/>
            <a:chOff x="2711624" y="4681344"/>
            <a:chExt cx="9269782" cy="639851"/>
          </a:xfrm>
        </p:grpSpPr>
        <p:sp>
          <p:nvSpPr>
            <p:cNvPr id="13" name="Tekstboks 57367">
              <a:extLst>
                <a:ext uri="{FF2B5EF4-FFF2-40B4-BE49-F238E27FC236}">
                  <a16:creationId xmlns:a16="http://schemas.microsoft.com/office/drawing/2014/main" id="{52880A9D-48DD-4FF1-B99F-CAA67508BB91}"/>
                </a:ext>
              </a:extLst>
            </p:cNvPr>
            <p:cNvSpPr txBox="1"/>
            <p:nvPr/>
          </p:nvSpPr>
          <p:spPr>
            <a:xfrm>
              <a:off x="3123547" y="4681344"/>
              <a:ext cx="2124036" cy="482953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nn-NO" sz="1600" dirty="0" smtClean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mikrobølgjer</a:t>
              </a:r>
              <a:r>
                <a:rPr lang="nn-NO" sz="1600" dirty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  <a:endParaRPr lang="nb-NO" sz="1600" dirty="0">
                <a:solidFill>
                  <a:schemeClr val="bg1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14" name="Rett pilkobling 83">
              <a:extLst>
                <a:ext uri="{FF2B5EF4-FFF2-40B4-BE49-F238E27FC236}">
                  <a16:creationId xmlns:a16="http://schemas.microsoft.com/office/drawing/2014/main" id="{39304981-CF25-46DC-853B-CF81EC41D9D2}"/>
                </a:ext>
              </a:extLst>
            </p:cNvPr>
            <p:cNvCxnSpPr>
              <a:cxnSpLocks/>
            </p:cNvCxnSpPr>
            <p:nvPr/>
          </p:nvCxnSpPr>
          <p:spPr>
            <a:xfrm>
              <a:off x="2711624" y="4782989"/>
              <a:ext cx="3115394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kstboks 57364">
              <a:extLst>
                <a:ext uri="{FF2B5EF4-FFF2-40B4-BE49-F238E27FC236}">
                  <a16:creationId xmlns:a16="http://schemas.microsoft.com/office/drawing/2014/main" id="{C9280FAE-AFEF-4E87-87A6-3BBE346B1AB4}"/>
                </a:ext>
              </a:extLst>
            </p:cNvPr>
            <p:cNvSpPr txBox="1"/>
            <p:nvPr/>
          </p:nvSpPr>
          <p:spPr>
            <a:xfrm>
              <a:off x="8040216" y="4817139"/>
              <a:ext cx="1043916" cy="50405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nn-NO" sz="1600" dirty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  <a:r>
                <a:rPr lang="nn-NO" sz="1600" dirty="0" smtClean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synleg </a:t>
              </a:r>
              <a:r>
                <a:rPr lang="nn-NO" sz="1600" dirty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/>
              </a:r>
              <a:br>
                <a:rPr lang="nn-NO" sz="1600" dirty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</a:br>
              <a:r>
                <a:rPr lang="nn-NO" sz="1600" dirty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lys</a:t>
              </a:r>
              <a:endParaRPr lang="nb-NO" sz="1600" dirty="0">
                <a:solidFill>
                  <a:schemeClr val="bg1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16" name="Rett pilkobling 81">
              <a:extLst>
                <a:ext uri="{FF2B5EF4-FFF2-40B4-BE49-F238E27FC236}">
                  <a16:creationId xmlns:a16="http://schemas.microsoft.com/office/drawing/2014/main" id="{1E2DE18E-0258-4C84-9336-D2F596405AE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37533" y="4782989"/>
              <a:ext cx="647512" cy="1463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kstboks 57364">
              <a:extLst>
                <a:ext uri="{FF2B5EF4-FFF2-40B4-BE49-F238E27FC236}">
                  <a16:creationId xmlns:a16="http://schemas.microsoft.com/office/drawing/2014/main" id="{FBDA78DC-5323-914B-C5C5-D4AFFD2F4A8D}"/>
                </a:ext>
              </a:extLst>
            </p:cNvPr>
            <p:cNvSpPr txBox="1"/>
            <p:nvPr/>
          </p:nvSpPr>
          <p:spPr>
            <a:xfrm>
              <a:off x="9857370" y="4797152"/>
              <a:ext cx="2124036" cy="50405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nn-NO" sz="1600" dirty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 røntgen-</a:t>
              </a:r>
              <a:br>
                <a:rPr lang="nn-NO" sz="1600" dirty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</a:br>
              <a:r>
                <a:rPr lang="nn-NO" sz="1600" dirty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stråling</a:t>
              </a:r>
              <a:endParaRPr lang="nb-NO" sz="1600" dirty="0">
                <a:solidFill>
                  <a:schemeClr val="bg1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9" name="Tekstboks 57364">
              <a:extLst>
                <a:ext uri="{FF2B5EF4-FFF2-40B4-BE49-F238E27FC236}">
                  <a16:creationId xmlns:a16="http://schemas.microsoft.com/office/drawing/2014/main" id="{B777D2EC-8FBC-1C83-3C9E-0FAE277E5D87}"/>
                </a:ext>
              </a:extLst>
            </p:cNvPr>
            <p:cNvSpPr txBox="1"/>
            <p:nvPr/>
          </p:nvSpPr>
          <p:spPr>
            <a:xfrm>
              <a:off x="9120336" y="4817138"/>
              <a:ext cx="1043916" cy="50405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nn-NO" sz="1600" dirty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 UV-</a:t>
              </a:r>
              <a:br>
                <a:rPr lang="nn-NO" sz="1600" dirty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</a:br>
              <a:r>
                <a:rPr lang="nn-NO" sz="1600" dirty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stråling</a:t>
              </a:r>
              <a:endParaRPr lang="nb-NO" sz="1600" dirty="0">
                <a:solidFill>
                  <a:schemeClr val="bg1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4" name="Rett pilkobling 3">
              <a:extLst>
                <a:ext uri="{FF2B5EF4-FFF2-40B4-BE49-F238E27FC236}">
                  <a16:creationId xmlns:a16="http://schemas.microsoft.com/office/drawing/2014/main" id="{C7F93B30-7D1B-6EBC-F415-665365E5D604}"/>
                </a:ext>
              </a:extLst>
            </p:cNvPr>
            <p:cNvCxnSpPr>
              <a:cxnSpLocks/>
            </p:cNvCxnSpPr>
            <p:nvPr/>
          </p:nvCxnSpPr>
          <p:spPr>
            <a:xfrm>
              <a:off x="5851401" y="4782989"/>
              <a:ext cx="2376000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Rett pilkobling 5">
              <a:extLst>
                <a:ext uri="{FF2B5EF4-FFF2-40B4-BE49-F238E27FC236}">
                  <a16:creationId xmlns:a16="http://schemas.microsoft.com/office/drawing/2014/main" id="{920A9823-D5EE-5CE3-61AF-FD94467A3109}"/>
                </a:ext>
              </a:extLst>
            </p:cNvPr>
            <p:cNvCxnSpPr>
              <a:cxnSpLocks/>
            </p:cNvCxnSpPr>
            <p:nvPr/>
          </p:nvCxnSpPr>
          <p:spPr>
            <a:xfrm>
              <a:off x="10209981" y="4778102"/>
              <a:ext cx="1253278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ett pilkobling 6">
              <a:extLst>
                <a:ext uri="{FF2B5EF4-FFF2-40B4-BE49-F238E27FC236}">
                  <a16:creationId xmlns:a16="http://schemas.microsoft.com/office/drawing/2014/main" id="{269E564A-8975-B9E1-B5D2-E0C22B2C2E1A}"/>
                </a:ext>
              </a:extLst>
            </p:cNvPr>
            <p:cNvCxnSpPr>
              <a:cxnSpLocks/>
            </p:cNvCxnSpPr>
            <p:nvPr/>
          </p:nvCxnSpPr>
          <p:spPr>
            <a:xfrm>
              <a:off x="8885045" y="4782989"/>
              <a:ext cx="1315411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kstboks 57364">
              <a:extLst>
                <a:ext uri="{FF2B5EF4-FFF2-40B4-BE49-F238E27FC236}">
                  <a16:creationId xmlns:a16="http://schemas.microsoft.com/office/drawing/2014/main" id="{A5F2FA9D-53EE-7D8A-D556-0E30A659C8AA}"/>
                </a:ext>
              </a:extLst>
            </p:cNvPr>
            <p:cNvSpPr txBox="1"/>
            <p:nvPr/>
          </p:nvSpPr>
          <p:spPr>
            <a:xfrm>
              <a:off x="6528048" y="4809852"/>
              <a:ext cx="1043916" cy="50405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nn-NO" sz="1600" dirty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  <a:r>
                <a:rPr lang="nn-NO" sz="1600" dirty="0" smtClean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infraraud </a:t>
              </a:r>
              <a:r>
                <a:rPr lang="nn-NO" sz="1600" dirty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/>
              </a:r>
              <a:br>
                <a:rPr lang="nn-NO" sz="1600" dirty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</a:br>
              <a:r>
                <a:rPr lang="nn-NO" sz="1600" dirty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stråling</a:t>
              </a:r>
              <a:endParaRPr lang="nb-NO" sz="1600" dirty="0">
                <a:solidFill>
                  <a:schemeClr val="bg1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17" name="Oval Callout 30"/>
          <p:cNvSpPr/>
          <p:nvPr/>
        </p:nvSpPr>
        <p:spPr>
          <a:xfrm>
            <a:off x="3790886" y="5112433"/>
            <a:ext cx="5833506" cy="1616666"/>
          </a:xfrm>
          <a:prstGeom prst="wedgeEllipseCallout">
            <a:avLst>
              <a:gd name="adj1" fmla="val -39450"/>
              <a:gd name="adj2" fmla="val -9255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200" dirty="0" err="1" smtClean="0">
                <a:solidFill>
                  <a:schemeClr val="bg1"/>
                </a:solidFill>
              </a:rPr>
              <a:t>Ein</a:t>
            </a:r>
            <a:r>
              <a:rPr lang="nb-NO" sz="2200" dirty="0" smtClean="0">
                <a:solidFill>
                  <a:schemeClr val="bg1"/>
                </a:solidFill>
              </a:rPr>
              <a:t> </a:t>
            </a:r>
            <a:r>
              <a:rPr lang="nb-NO" sz="2200" dirty="0">
                <a:solidFill>
                  <a:schemeClr val="bg1"/>
                </a:solidFill>
              </a:rPr>
              <a:t>frekvens på 1 GHz vil </a:t>
            </a:r>
            <a:r>
              <a:rPr lang="nb-NO" sz="2200" dirty="0" smtClean="0">
                <a:solidFill>
                  <a:schemeClr val="bg1"/>
                </a:solidFill>
              </a:rPr>
              <a:t/>
            </a:r>
            <a:br>
              <a:rPr lang="nb-NO" sz="2200" dirty="0" smtClean="0">
                <a:solidFill>
                  <a:schemeClr val="bg1"/>
                </a:solidFill>
              </a:rPr>
            </a:br>
            <a:r>
              <a:rPr lang="nb-NO" sz="2200" dirty="0" err="1" smtClean="0">
                <a:solidFill>
                  <a:schemeClr val="bg1"/>
                </a:solidFill>
              </a:rPr>
              <a:t>seie</a:t>
            </a:r>
            <a:r>
              <a:rPr lang="nb-NO" sz="2200" dirty="0" smtClean="0">
                <a:solidFill>
                  <a:schemeClr val="bg1"/>
                </a:solidFill>
              </a:rPr>
              <a:t> at </a:t>
            </a:r>
            <a:r>
              <a:rPr lang="nb-NO" sz="2200" dirty="0" err="1" smtClean="0">
                <a:solidFill>
                  <a:schemeClr val="bg1"/>
                </a:solidFill>
              </a:rPr>
              <a:t>bølgjene</a:t>
            </a:r>
            <a:r>
              <a:rPr lang="nb-NO" sz="2200" dirty="0" smtClean="0">
                <a:solidFill>
                  <a:schemeClr val="bg1"/>
                </a:solidFill>
              </a:rPr>
              <a:t> </a:t>
            </a:r>
            <a:r>
              <a:rPr lang="nb-NO" sz="2200" dirty="0">
                <a:solidFill>
                  <a:schemeClr val="bg1"/>
                </a:solidFill>
              </a:rPr>
              <a:t>svinger opp og ned </a:t>
            </a:r>
            <a:r>
              <a:rPr lang="nb-NO" sz="2400" dirty="0" smtClean="0"/>
              <a:t>1 </a:t>
            </a:r>
            <a:r>
              <a:rPr lang="nb-NO" sz="2400" dirty="0"/>
              <a:t>000 000 000 (</a:t>
            </a:r>
            <a:r>
              <a:rPr lang="nb-NO" sz="2400" dirty="0" err="1" smtClean="0"/>
              <a:t>éin</a:t>
            </a:r>
            <a:r>
              <a:rPr lang="nb-NO" sz="2400" dirty="0" smtClean="0"/>
              <a:t> </a:t>
            </a:r>
            <a:r>
              <a:rPr lang="nb-NO" sz="2400" dirty="0"/>
              <a:t>milliard) </a:t>
            </a:r>
            <a:r>
              <a:rPr lang="nb-NO" sz="2400" dirty="0" err="1" smtClean="0"/>
              <a:t>gongar</a:t>
            </a:r>
            <a:r>
              <a:rPr lang="nb-NO" sz="2400" dirty="0" smtClean="0"/>
              <a:t> </a:t>
            </a:r>
            <a:r>
              <a:rPr lang="nb-NO" sz="2400" dirty="0"/>
              <a:t>i sekundet.</a:t>
            </a:r>
            <a:endParaRPr lang="nb-NO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191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17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>
            <a:extLst>
              <a:ext uri="{FF2B5EF4-FFF2-40B4-BE49-F238E27FC236}">
                <a16:creationId xmlns:a16="http://schemas.microsoft.com/office/drawing/2014/main" id="{286B9E36-98AF-20D7-74D6-6E62D5321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87" y="-1261061"/>
            <a:ext cx="10972800" cy="1143000"/>
          </a:xfrm>
        </p:spPr>
        <p:txBody>
          <a:bodyPr/>
          <a:lstStyle/>
          <a:p>
            <a:r>
              <a:rPr lang="nn-NO" dirty="0" smtClean="0"/>
              <a:t>Korleis sende informasjon med bølgjer?</a:t>
            </a:r>
            <a:endParaRPr lang="nn-NO" dirty="0"/>
          </a:p>
        </p:txBody>
      </p:sp>
      <p:pic>
        <p:nvPicPr>
          <p:cNvPr id="4" name="Picture 3" descr="Hovudtelefonar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643836" y="836712"/>
            <a:ext cx="6552728" cy="5603883"/>
          </a:xfrm>
          <a:prstGeom prst="rect">
            <a:avLst/>
          </a:prstGeom>
        </p:spPr>
      </p:pic>
      <p:pic>
        <p:nvPicPr>
          <p:cNvPr id="6" name="Picture 5" descr="Mobiltelefon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15480" y="2852936"/>
            <a:ext cx="1606097" cy="248686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551384" y="398274"/>
            <a:ext cx="680461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sz="2200" dirty="0" smtClean="0">
                <a:solidFill>
                  <a:schemeClr val="bg1"/>
                </a:solidFill>
              </a:rPr>
              <a:t>Det er ulike måtar å bruke eigenskapar hos dei elektromagnetiske bølgjene på for å få sendt informasjon. Ein måte som blant anna blir brukt i </a:t>
            </a:r>
            <a:r>
              <a:rPr lang="nn-NO" sz="2200" dirty="0" err="1" smtClean="0">
                <a:solidFill>
                  <a:schemeClr val="bg1"/>
                </a:solidFill>
              </a:rPr>
              <a:t>wifi</a:t>
            </a:r>
            <a:r>
              <a:rPr lang="nn-NO" sz="2200" dirty="0" smtClean="0">
                <a:solidFill>
                  <a:schemeClr val="bg1"/>
                </a:solidFill>
              </a:rPr>
              <a:t> og </a:t>
            </a:r>
            <a:r>
              <a:rPr lang="nn-NO" sz="2200" dirty="0" err="1" smtClean="0">
                <a:solidFill>
                  <a:schemeClr val="bg1"/>
                </a:solidFill>
              </a:rPr>
              <a:t>bluetooth</a:t>
            </a:r>
            <a:r>
              <a:rPr lang="nn-NO" sz="2200" dirty="0" smtClean="0">
                <a:solidFill>
                  <a:schemeClr val="bg1"/>
                </a:solidFill>
              </a:rPr>
              <a:t>, er å veksle mellom å sende bølgjer på to ulike frekvensar.</a:t>
            </a:r>
            <a:endParaRPr lang="nn-NO" sz="22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3265" y="5589240"/>
            <a:ext cx="561662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sz="2200" dirty="0" smtClean="0">
                <a:solidFill>
                  <a:schemeClr val="bg1"/>
                </a:solidFill>
              </a:rPr>
              <a:t>Data frå sendar:  … 0 1 0 1 1 …</a:t>
            </a:r>
            <a:endParaRPr lang="nn-NO" sz="2200" dirty="0">
              <a:solidFill>
                <a:schemeClr val="bg1"/>
              </a:solidFill>
            </a:endParaRPr>
          </a:p>
        </p:txBody>
      </p:sp>
      <p:grpSp>
        <p:nvGrpSpPr>
          <p:cNvPr id="5" name="Gruppe 4" descr="Bølgjer som vekslar mellom to ulike frekvensar/bølgjelengder for å sende 0, 1, 0, 1, 1.">
            <a:extLst>
              <a:ext uri="{FF2B5EF4-FFF2-40B4-BE49-F238E27FC236}">
                <a16:creationId xmlns:a16="http://schemas.microsoft.com/office/drawing/2014/main" id="{D4079011-92CC-768A-7F9C-179B20E2A273}"/>
              </a:ext>
            </a:extLst>
          </p:cNvPr>
          <p:cNvGrpSpPr/>
          <p:nvPr/>
        </p:nvGrpSpPr>
        <p:grpSpPr>
          <a:xfrm>
            <a:off x="4149064" y="2780928"/>
            <a:ext cx="3601791" cy="2062832"/>
            <a:chOff x="4149064" y="2780928"/>
            <a:chExt cx="3601791" cy="2062832"/>
          </a:xfrm>
        </p:grpSpPr>
        <p:grpSp>
          <p:nvGrpSpPr>
            <p:cNvPr id="2" name="Gruppe 1">
              <a:extLst>
                <a:ext uri="{FF2B5EF4-FFF2-40B4-BE49-F238E27FC236}">
                  <a16:creationId xmlns:a16="http://schemas.microsoft.com/office/drawing/2014/main" id="{E8CCB962-F441-4692-FD76-C88C2F61B56C}"/>
                </a:ext>
              </a:extLst>
            </p:cNvPr>
            <p:cNvGrpSpPr/>
            <p:nvPr/>
          </p:nvGrpSpPr>
          <p:grpSpPr>
            <a:xfrm>
              <a:off x="4149064" y="2780928"/>
              <a:ext cx="3601791" cy="2062832"/>
              <a:chOff x="4149064" y="2780928"/>
              <a:chExt cx="3601791" cy="2062832"/>
            </a:xfrm>
          </p:grpSpPr>
          <p:sp>
            <p:nvSpPr>
              <p:cNvPr id="16" name="Freeform 15"/>
              <p:cNvSpPr/>
              <p:nvPr/>
            </p:nvSpPr>
            <p:spPr>
              <a:xfrm>
                <a:off x="5269495" y="3042731"/>
                <a:ext cx="413149" cy="1336039"/>
              </a:xfrm>
              <a:custGeom>
                <a:avLst/>
                <a:gdLst>
                  <a:gd name="connsiteX0" fmla="*/ 0 w 5358704"/>
                  <a:gd name="connsiteY0" fmla="*/ 79531 h 2385142"/>
                  <a:gd name="connsiteX1" fmla="*/ 1663700 w 5358704"/>
                  <a:gd name="connsiteY1" fmla="*/ 270031 h 2385142"/>
                  <a:gd name="connsiteX2" fmla="*/ 2451100 w 5358704"/>
                  <a:gd name="connsiteY2" fmla="*/ 2302031 h 2385142"/>
                  <a:gd name="connsiteX3" fmla="*/ 3378200 w 5358704"/>
                  <a:gd name="connsiteY3" fmla="*/ 104931 h 2385142"/>
                  <a:gd name="connsiteX4" fmla="*/ 4127500 w 5358704"/>
                  <a:gd name="connsiteY4" fmla="*/ 2213131 h 2385142"/>
                  <a:gd name="connsiteX5" fmla="*/ 4787900 w 5358704"/>
                  <a:gd name="connsiteY5" fmla="*/ 155731 h 2385142"/>
                  <a:gd name="connsiteX6" fmla="*/ 5308600 w 5358704"/>
                  <a:gd name="connsiteY6" fmla="*/ 2200431 h 2385142"/>
                  <a:gd name="connsiteX7" fmla="*/ 5308600 w 5358704"/>
                  <a:gd name="connsiteY7" fmla="*/ 2162331 h 2385142"/>
                  <a:gd name="connsiteX0" fmla="*/ 0 w 4774504"/>
                  <a:gd name="connsiteY0" fmla="*/ 2197178 h 2280289"/>
                  <a:gd name="connsiteX1" fmla="*/ 1079500 w 4774504"/>
                  <a:gd name="connsiteY1" fmla="*/ 165178 h 2280289"/>
                  <a:gd name="connsiteX2" fmla="*/ 1866900 w 4774504"/>
                  <a:gd name="connsiteY2" fmla="*/ 2197178 h 2280289"/>
                  <a:gd name="connsiteX3" fmla="*/ 2794000 w 4774504"/>
                  <a:gd name="connsiteY3" fmla="*/ 78 h 2280289"/>
                  <a:gd name="connsiteX4" fmla="*/ 3543300 w 4774504"/>
                  <a:gd name="connsiteY4" fmla="*/ 2108278 h 2280289"/>
                  <a:gd name="connsiteX5" fmla="*/ 4203700 w 4774504"/>
                  <a:gd name="connsiteY5" fmla="*/ 50878 h 2280289"/>
                  <a:gd name="connsiteX6" fmla="*/ 4724400 w 4774504"/>
                  <a:gd name="connsiteY6" fmla="*/ 2095578 h 2280289"/>
                  <a:gd name="connsiteX7" fmla="*/ 4724400 w 4774504"/>
                  <a:gd name="connsiteY7" fmla="*/ 2057478 h 2280289"/>
                  <a:gd name="connsiteX0" fmla="*/ 0 w 4774504"/>
                  <a:gd name="connsiteY0" fmla="*/ 2197178 h 2280289"/>
                  <a:gd name="connsiteX1" fmla="*/ 1117600 w 4774504"/>
                  <a:gd name="connsiteY1" fmla="*/ 63578 h 2280289"/>
                  <a:gd name="connsiteX2" fmla="*/ 1866900 w 4774504"/>
                  <a:gd name="connsiteY2" fmla="*/ 2197178 h 2280289"/>
                  <a:gd name="connsiteX3" fmla="*/ 2794000 w 4774504"/>
                  <a:gd name="connsiteY3" fmla="*/ 78 h 2280289"/>
                  <a:gd name="connsiteX4" fmla="*/ 3543300 w 4774504"/>
                  <a:gd name="connsiteY4" fmla="*/ 2108278 h 2280289"/>
                  <a:gd name="connsiteX5" fmla="*/ 4203700 w 4774504"/>
                  <a:gd name="connsiteY5" fmla="*/ 50878 h 2280289"/>
                  <a:gd name="connsiteX6" fmla="*/ 4724400 w 4774504"/>
                  <a:gd name="connsiteY6" fmla="*/ 2095578 h 2280289"/>
                  <a:gd name="connsiteX7" fmla="*/ 4724400 w 4774504"/>
                  <a:gd name="connsiteY7" fmla="*/ 2057478 h 2280289"/>
                  <a:gd name="connsiteX0" fmla="*/ 0 w 5287423"/>
                  <a:gd name="connsiteY0" fmla="*/ 2197178 h 2197218"/>
                  <a:gd name="connsiteX1" fmla="*/ 1117600 w 5287423"/>
                  <a:gd name="connsiteY1" fmla="*/ 63578 h 2197218"/>
                  <a:gd name="connsiteX2" fmla="*/ 1866900 w 5287423"/>
                  <a:gd name="connsiteY2" fmla="*/ 2197178 h 2197218"/>
                  <a:gd name="connsiteX3" fmla="*/ 2794000 w 5287423"/>
                  <a:gd name="connsiteY3" fmla="*/ 78 h 2197218"/>
                  <a:gd name="connsiteX4" fmla="*/ 3543300 w 5287423"/>
                  <a:gd name="connsiteY4" fmla="*/ 2108278 h 2197218"/>
                  <a:gd name="connsiteX5" fmla="*/ 4203700 w 5287423"/>
                  <a:gd name="connsiteY5" fmla="*/ 50878 h 2197218"/>
                  <a:gd name="connsiteX6" fmla="*/ 4724400 w 5287423"/>
                  <a:gd name="connsiteY6" fmla="*/ 2095578 h 2197218"/>
                  <a:gd name="connsiteX7" fmla="*/ 5284319 w 5287423"/>
                  <a:gd name="connsiteY7" fmla="*/ 1764218 h 2197218"/>
                  <a:gd name="connsiteX0" fmla="*/ 0 w 5287423"/>
                  <a:gd name="connsiteY0" fmla="*/ 2197101 h 2197140"/>
                  <a:gd name="connsiteX1" fmla="*/ 1117600 w 5287423"/>
                  <a:gd name="connsiteY1" fmla="*/ 63501 h 2197140"/>
                  <a:gd name="connsiteX2" fmla="*/ 1866900 w 5287423"/>
                  <a:gd name="connsiteY2" fmla="*/ 2197101 h 2197140"/>
                  <a:gd name="connsiteX3" fmla="*/ 2794000 w 5287423"/>
                  <a:gd name="connsiteY3" fmla="*/ 1 h 2197140"/>
                  <a:gd name="connsiteX4" fmla="*/ 3543297 w 5287423"/>
                  <a:gd name="connsiteY4" fmla="*/ 2195387 h 2197140"/>
                  <a:gd name="connsiteX5" fmla="*/ 4203700 w 5287423"/>
                  <a:gd name="connsiteY5" fmla="*/ 50801 h 2197140"/>
                  <a:gd name="connsiteX6" fmla="*/ 4724400 w 5287423"/>
                  <a:gd name="connsiteY6" fmla="*/ 2095501 h 2197140"/>
                  <a:gd name="connsiteX7" fmla="*/ 5284319 w 5287423"/>
                  <a:gd name="connsiteY7" fmla="*/ 1764141 h 2197140"/>
                  <a:gd name="connsiteX0" fmla="*/ 0 w 5286400"/>
                  <a:gd name="connsiteY0" fmla="*/ 2197101 h 2280922"/>
                  <a:gd name="connsiteX1" fmla="*/ 1117600 w 5286400"/>
                  <a:gd name="connsiteY1" fmla="*/ 63501 h 2280922"/>
                  <a:gd name="connsiteX2" fmla="*/ 1866900 w 5286400"/>
                  <a:gd name="connsiteY2" fmla="*/ 2197101 h 2280922"/>
                  <a:gd name="connsiteX3" fmla="*/ 2794000 w 5286400"/>
                  <a:gd name="connsiteY3" fmla="*/ 1 h 2280922"/>
                  <a:gd name="connsiteX4" fmla="*/ 3543297 w 5286400"/>
                  <a:gd name="connsiteY4" fmla="*/ 2195387 h 2280922"/>
                  <a:gd name="connsiteX5" fmla="*/ 4203700 w 5286400"/>
                  <a:gd name="connsiteY5" fmla="*/ 50801 h 2280922"/>
                  <a:gd name="connsiteX6" fmla="*/ 4500427 w 5286400"/>
                  <a:gd name="connsiteY6" fmla="*/ 2198538 h 2280922"/>
                  <a:gd name="connsiteX7" fmla="*/ 5284319 w 5286400"/>
                  <a:gd name="connsiteY7" fmla="*/ 1764141 h 2280922"/>
                  <a:gd name="connsiteX0" fmla="*/ 0 w 5286811"/>
                  <a:gd name="connsiteY0" fmla="*/ 2197101 h 2259786"/>
                  <a:gd name="connsiteX1" fmla="*/ 1117600 w 5286811"/>
                  <a:gd name="connsiteY1" fmla="*/ 63501 h 2259786"/>
                  <a:gd name="connsiteX2" fmla="*/ 1866900 w 5286811"/>
                  <a:gd name="connsiteY2" fmla="*/ 2197101 h 2259786"/>
                  <a:gd name="connsiteX3" fmla="*/ 2794000 w 5286811"/>
                  <a:gd name="connsiteY3" fmla="*/ 1 h 2259786"/>
                  <a:gd name="connsiteX4" fmla="*/ 3543297 w 5286811"/>
                  <a:gd name="connsiteY4" fmla="*/ 2195387 h 2259786"/>
                  <a:gd name="connsiteX5" fmla="*/ 4203700 w 5286811"/>
                  <a:gd name="connsiteY5" fmla="*/ 50801 h 2259786"/>
                  <a:gd name="connsiteX6" fmla="*/ 4612412 w 5286811"/>
                  <a:gd name="connsiteY6" fmla="*/ 2174761 h 2259786"/>
                  <a:gd name="connsiteX7" fmla="*/ 5284319 w 5286811"/>
                  <a:gd name="connsiteY7" fmla="*/ 1764141 h 2259786"/>
                  <a:gd name="connsiteX0" fmla="*/ 0 w 5621942"/>
                  <a:gd name="connsiteY0" fmla="*/ 2197101 h 2219499"/>
                  <a:gd name="connsiteX1" fmla="*/ 1117600 w 5621942"/>
                  <a:gd name="connsiteY1" fmla="*/ 63501 h 2219499"/>
                  <a:gd name="connsiteX2" fmla="*/ 1866900 w 5621942"/>
                  <a:gd name="connsiteY2" fmla="*/ 2197101 h 2219499"/>
                  <a:gd name="connsiteX3" fmla="*/ 2794000 w 5621942"/>
                  <a:gd name="connsiteY3" fmla="*/ 1 h 2219499"/>
                  <a:gd name="connsiteX4" fmla="*/ 3543297 w 5621942"/>
                  <a:gd name="connsiteY4" fmla="*/ 2195387 h 2219499"/>
                  <a:gd name="connsiteX5" fmla="*/ 4203700 w 5621942"/>
                  <a:gd name="connsiteY5" fmla="*/ 50801 h 2219499"/>
                  <a:gd name="connsiteX6" fmla="*/ 4612412 w 5621942"/>
                  <a:gd name="connsiteY6" fmla="*/ 2174761 h 2219499"/>
                  <a:gd name="connsiteX7" fmla="*/ 5620272 w 5621942"/>
                  <a:gd name="connsiteY7" fmla="*/ 1462953 h 2219499"/>
                  <a:gd name="connsiteX0" fmla="*/ 0 w 6353639"/>
                  <a:gd name="connsiteY0" fmla="*/ 2197101 h 2223507"/>
                  <a:gd name="connsiteX1" fmla="*/ 1117600 w 6353639"/>
                  <a:gd name="connsiteY1" fmla="*/ 63501 h 2223507"/>
                  <a:gd name="connsiteX2" fmla="*/ 1866900 w 6353639"/>
                  <a:gd name="connsiteY2" fmla="*/ 2197101 h 2223507"/>
                  <a:gd name="connsiteX3" fmla="*/ 2794000 w 6353639"/>
                  <a:gd name="connsiteY3" fmla="*/ 1 h 2223507"/>
                  <a:gd name="connsiteX4" fmla="*/ 3543297 w 6353639"/>
                  <a:gd name="connsiteY4" fmla="*/ 2195387 h 2223507"/>
                  <a:gd name="connsiteX5" fmla="*/ 4203700 w 6353639"/>
                  <a:gd name="connsiteY5" fmla="*/ 50801 h 2223507"/>
                  <a:gd name="connsiteX6" fmla="*/ 4612412 w 6353639"/>
                  <a:gd name="connsiteY6" fmla="*/ 2174761 h 2223507"/>
                  <a:gd name="connsiteX7" fmla="*/ 6352670 w 6353639"/>
                  <a:gd name="connsiteY7" fmla="*/ 1502584 h 22235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353639" h="2223507">
                    <a:moveTo>
                      <a:pt x="0" y="2197101"/>
                    </a:moveTo>
                    <a:cubicBezTo>
                      <a:pt x="627591" y="2107142"/>
                      <a:pt x="806450" y="63501"/>
                      <a:pt x="1117600" y="63501"/>
                    </a:cubicBezTo>
                    <a:cubicBezTo>
                      <a:pt x="1428750" y="63501"/>
                      <a:pt x="1587500" y="2207684"/>
                      <a:pt x="1866900" y="2197101"/>
                    </a:cubicBezTo>
                    <a:cubicBezTo>
                      <a:pt x="2146300" y="2186518"/>
                      <a:pt x="2514601" y="287"/>
                      <a:pt x="2794000" y="1"/>
                    </a:cubicBezTo>
                    <a:cubicBezTo>
                      <a:pt x="3073399" y="-285"/>
                      <a:pt x="3308347" y="2186920"/>
                      <a:pt x="3543297" y="2195387"/>
                    </a:cubicBezTo>
                    <a:cubicBezTo>
                      <a:pt x="3778247" y="2203854"/>
                      <a:pt x="4025514" y="54239"/>
                      <a:pt x="4203700" y="50801"/>
                    </a:cubicBezTo>
                    <a:cubicBezTo>
                      <a:pt x="4381886" y="47363"/>
                      <a:pt x="4254250" y="1932797"/>
                      <a:pt x="4612412" y="2174761"/>
                    </a:cubicBezTo>
                    <a:cubicBezTo>
                      <a:pt x="4970574" y="2416725"/>
                      <a:pt x="6396061" y="1688850"/>
                      <a:pt x="6352670" y="1502584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n-NO" dirty="0"/>
              </a:p>
            </p:txBody>
          </p:sp>
          <p:sp>
            <p:nvSpPr>
              <p:cNvPr id="17" name="Freeform 16"/>
              <p:cNvSpPr/>
              <p:nvPr/>
            </p:nvSpPr>
            <p:spPr>
              <a:xfrm>
                <a:off x="5596398" y="3042731"/>
                <a:ext cx="831578" cy="1360480"/>
              </a:xfrm>
              <a:custGeom>
                <a:avLst/>
                <a:gdLst>
                  <a:gd name="connsiteX0" fmla="*/ 0 w 5358704"/>
                  <a:gd name="connsiteY0" fmla="*/ 79531 h 2385142"/>
                  <a:gd name="connsiteX1" fmla="*/ 1663700 w 5358704"/>
                  <a:gd name="connsiteY1" fmla="*/ 270031 h 2385142"/>
                  <a:gd name="connsiteX2" fmla="*/ 2451100 w 5358704"/>
                  <a:gd name="connsiteY2" fmla="*/ 2302031 h 2385142"/>
                  <a:gd name="connsiteX3" fmla="*/ 3378200 w 5358704"/>
                  <a:gd name="connsiteY3" fmla="*/ 104931 h 2385142"/>
                  <a:gd name="connsiteX4" fmla="*/ 4127500 w 5358704"/>
                  <a:gd name="connsiteY4" fmla="*/ 2213131 h 2385142"/>
                  <a:gd name="connsiteX5" fmla="*/ 4787900 w 5358704"/>
                  <a:gd name="connsiteY5" fmla="*/ 155731 h 2385142"/>
                  <a:gd name="connsiteX6" fmla="*/ 5308600 w 5358704"/>
                  <a:gd name="connsiteY6" fmla="*/ 2200431 h 2385142"/>
                  <a:gd name="connsiteX7" fmla="*/ 5308600 w 5358704"/>
                  <a:gd name="connsiteY7" fmla="*/ 2162331 h 2385142"/>
                  <a:gd name="connsiteX0" fmla="*/ 0 w 4774504"/>
                  <a:gd name="connsiteY0" fmla="*/ 2197178 h 2280289"/>
                  <a:gd name="connsiteX1" fmla="*/ 1079500 w 4774504"/>
                  <a:gd name="connsiteY1" fmla="*/ 165178 h 2280289"/>
                  <a:gd name="connsiteX2" fmla="*/ 1866900 w 4774504"/>
                  <a:gd name="connsiteY2" fmla="*/ 2197178 h 2280289"/>
                  <a:gd name="connsiteX3" fmla="*/ 2794000 w 4774504"/>
                  <a:gd name="connsiteY3" fmla="*/ 78 h 2280289"/>
                  <a:gd name="connsiteX4" fmla="*/ 3543300 w 4774504"/>
                  <a:gd name="connsiteY4" fmla="*/ 2108278 h 2280289"/>
                  <a:gd name="connsiteX5" fmla="*/ 4203700 w 4774504"/>
                  <a:gd name="connsiteY5" fmla="*/ 50878 h 2280289"/>
                  <a:gd name="connsiteX6" fmla="*/ 4724400 w 4774504"/>
                  <a:gd name="connsiteY6" fmla="*/ 2095578 h 2280289"/>
                  <a:gd name="connsiteX7" fmla="*/ 4724400 w 4774504"/>
                  <a:gd name="connsiteY7" fmla="*/ 2057478 h 2280289"/>
                  <a:gd name="connsiteX0" fmla="*/ 0 w 4774504"/>
                  <a:gd name="connsiteY0" fmla="*/ 2197178 h 2280289"/>
                  <a:gd name="connsiteX1" fmla="*/ 1117600 w 4774504"/>
                  <a:gd name="connsiteY1" fmla="*/ 63578 h 2280289"/>
                  <a:gd name="connsiteX2" fmla="*/ 1866900 w 4774504"/>
                  <a:gd name="connsiteY2" fmla="*/ 2197178 h 2280289"/>
                  <a:gd name="connsiteX3" fmla="*/ 2794000 w 4774504"/>
                  <a:gd name="connsiteY3" fmla="*/ 78 h 2280289"/>
                  <a:gd name="connsiteX4" fmla="*/ 3543300 w 4774504"/>
                  <a:gd name="connsiteY4" fmla="*/ 2108278 h 2280289"/>
                  <a:gd name="connsiteX5" fmla="*/ 4203700 w 4774504"/>
                  <a:gd name="connsiteY5" fmla="*/ 50878 h 2280289"/>
                  <a:gd name="connsiteX6" fmla="*/ 4724400 w 4774504"/>
                  <a:gd name="connsiteY6" fmla="*/ 2095578 h 2280289"/>
                  <a:gd name="connsiteX7" fmla="*/ 4724400 w 4774504"/>
                  <a:gd name="connsiteY7" fmla="*/ 2057478 h 2280289"/>
                  <a:gd name="connsiteX0" fmla="*/ 0 w 5287423"/>
                  <a:gd name="connsiteY0" fmla="*/ 2197178 h 2197218"/>
                  <a:gd name="connsiteX1" fmla="*/ 1117600 w 5287423"/>
                  <a:gd name="connsiteY1" fmla="*/ 63578 h 2197218"/>
                  <a:gd name="connsiteX2" fmla="*/ 1866900 w 5287423"/>
                  <a:gd name="connsiteY2" fmla="*/ 2197178 h 2197218"/>
                  <a:gd name="connsiteX3" fmla="*/ 2794000 w 5287423"/>
                  <a:gd name="connsiteY3" fmla="*/ 78 h 2197218"/>
                  <a:gd name="connsiteX4" fmla="*/ 3543300 w 5287423"/>
                  <a:gd name="connsiteY4" fmla="*/ 2108278 h 2197218"/>
                  <a:gd name="connsiteX5" fmla="*/ 4203700 w 5287423"/>
                  <a:gd name="connsiteY5" fmla="*/ 50878 h 2197218"/>
                  <a:gd name="connsiteX6" fmla="*/ 4724400 w 5287423"/>
                  <a:gd name="connsiteY6" fmla="*/ 2095578 h 2197218"/>
                  <a:gd name="connsiteX7" fmla="*/ 5284319 w 5287423"/>
                  <a:gd name="connsiteY7" fmla="*/ 1764218 h 2197218"/>
                  <a:gd name="connsiteX0" fmla="*/ 0 w 5287423"/>
                  <a:gd name="connsiteY0" fmla="*/ 2197101 h 2197140"/>
                  <a:gd name="connsiteX1" fmla="*/ 1117600 w 5287423"/>
                  <a:gd name="connsiteY1" fmla="*/ 63501 h 2197140"/>
                  <a:gd name="connsiteX2" fmla="*/ 1866900 w 5287423"/>
                  <a:gd name="connsiteY2" fmla="*/ 2197101 h 2197140"/>
                  <a:gd name="connsiteX3" fmla="*/ 2794000 w 5287423"/>
                  <a:gd name="connsiteY3" fmla="*/ 1 h 2197140"/>
                  <a:gd name="connsiteX4" fmla="*/ 3543297 w 5287423"/>
                  <a:gd name="connsiteY4" fmla="*/ 2195387 h 2197140"/>
                  <a:gd name="connsiteX5" fmla="*/ 4203700 w 5287423"/>
                  <a:gd name="connsiteY5" fmla="*/ 50801 h 2197140"/>
                  <a:gd name="connsiteX6" fmla="*/ 4724400 w 5287423"/>
                  <a:gd name="connsiteY6" fmla="*/ 2095501 h 2197140"/>
                  <a:gd name="connsiteX7" fmla="*/ 5284319 w 5287423"/>
                  <a:gd name="connsiteY7" fmla="*/ 1764141 h 2197140"/>
                  <a:gd name="connsiteX0" fmla="*/ 0 w 5286400"/>
                  <a:gd name="connsiteY0" fmla="*/ 2197101 h 2280922"/>
                  <a:gd name="connsiteX1" fmla="*/ 1117600 w 5286400"/>
                  <a:gd name="connsiteY1" fmla="*/ 63501 h 2280922"/>
                  <a:gd name="connsiteX2" fmla="*/ 1866900 w 5286400"/>
                  <a:gd name="connsiteY2" fmla="*/ 2197101 h 2280922"/>
                  <a:gd name="connsiteX3" fmla="*/ 2794000 w 5286400"/>
                  <a:gd name="connsiteY3" fmla="*/ 1 h 2280922"/>
                  <a:gd name="connsiteX4" fmla="*/ 3543297 w 5286400"/>
                  <a:gd name="connsiteY4" fmla="*/ 2195387 h 2280922"/>
                  <a:gd name="connsiteX5" fmla="*/ 4203700 w 5286400"/>
                  <a:gd name="connsiteY5" fmla="*/ 50801 h 2280922"/>
                  <a:gd name="connsiteX6" fmla="*/ 4500427 w 5286400"/>
                  <a:gd name="connsiteY6" fmla="*/ 2198538 h 2280922"/>
                  <a:gd name="connsiteX7" fmla="*/ 5284319 w 5286400"/>
                  <a:gd name="connsiteY7" fmla="*/ 1764141 h 2280922"/>
                  <a:gd name="connsiteX0" fmla="*/ 0 w 5286811"/>
                  <a:gd name="connsiteY0" fmla="*/ 2197101 h 2259786"/>
                  <a:gd name="connsiteX1" fmla="*/ 1117600 w 5286811"/>
                  <a:gd name="connsiteY1" fmla="*/ 63501 h 2259786"/>
                  <a:gd name="connsiteX2" fmla="*/ 1866900 w 5286811"/>
                  <a:gd name="connsiteY2" fmla="*/ 2197101 h 2259786"/>
                  <a:gd name="connsiteX3" fmla="*/ 2794000 w 5286811"/>
                  <a:gd name="connsiteY3" fmla="*/ 1 h 2259786"/>
                  <a:gd name="connsiteX4" fmla="*/ 3543297 w 5286811"/>
                  <a:gd name="connsiteY4" fmla="*/ 2195387 h 2259786"/>
                  <a:gd name="connsiteX5" fmla="*/ 4203700 w 5286811"/>
                  <a:gd name="connsiteY5" fmla="*/ 50801 h 2259786"/>
                  <a:gd name="connsiteX6" fmla="*/ 4612412 w 5286811"/>
                  <a:gd name="connsiteY6" fmla="*/ 2174761 h 2259786"/>
                  <a:gd name="connsiteX7" fmla="*/ 5284319 w 5286811"/>
                  <a:gd name="connsiteY7" fmla="*/ 1764141 h 2259786"/>
                  <a:gd name="connsiteX0" fmla="*/ 0 w 5621942"/>
                  <a:gd name="connsiteY0" fmla="*/ 2197101 h 2219499"/>
                  <a:gd name="connsiteX1" fmla="*/ 1117600 w 5621942"/>
                  <a:gd name="connsiteY1" fmla="*/ 63501 h 2219499"/>
                  <a:gd name="connsiteX2" fmla="*/ 1866900 w 5621942"/>
                  <a:gd name="connsiteY2" fmla="*/ 2197101 h 2219499"/>
                  <a:gd name="connsiteX3" fmla="*/ 2794000 w 5621942"/>
                  <a:gd name="connsiteY3" fmla="*/ 1 h 2219499"/>
                  <a:gd name="connsiteX4" fmla="*/ 3543297 w 5621942"/>
                  <a:gd name="connsiteY4" fmla="*/ 2195387 h 2219499"/>
                  <a:gd name="connsiteX5" fmla="*/ 4203700 w 5621942"/>
                  <a:gd name="connsiteY5" fmla="*/ 50801 h 2219499"/>
                  <a:gd name="connsiteX6" fmla="*/ 4612412 w 5621942"/>
                  <a:gd name="connsiteY6" fmla="*/ 2174761 h 2219499"/>
                  <a:gd name="connsiteX7" fmla="*/ 5620272 w 5621942"/>
                  <a:gd name="connsiteY7" fmla="*/ 1462953 h 2219499"/>
                  <a:gd name="connsiteX0" fmla="*/ 0 w 5178386"/>
                  <a:gd name="connsiteY0" fmla="*/ 2197101 h 2264183"/>
                  <a:gd name="connsiteX1" fmla="*/ 1117600 w 5178386"/>
                  <a:gd name="connsiteY1" fmla="*/ 63501 h 2264183"/>
                  <a:gd name="connsiteX2" fmla="*/ 1866900 w 5178386"/>
                  <a:gd name="connsiteY2" fmla="*/ 2197101 h 2264183"/>
                  <a:gd name="connsiteX3" fmla="*/ 2794000 w 5178386"/>
                  <a:gd name="connsiteY3" fmla="*/ 1 h 2264183"/>
                  <a:gd name="connsiteX4" fmla="*/ 3543297 w 5178386"/>
                  <a:gd name="connsiteY4" fmla="*/ 2195387 h 2264183"/>
                  <a:gd name="connsiteX5" fmla="*/ 4203700 w 5178386"/>
                  <a:gd name="connsiteY5" fmla="*/ 50801 h 2264183"/>
                  <a:gd name="connsiteX6" fmla="*/ 4612412 w 5178386"/>
                  <a:gd name="connsiteY6" fmla="*/ 2174761 h 2264183"/>
                  <a:gd name="connsiteX7" fmla="*/ 5175422 w 5178386"/>
                  <a:gd name="connsiteY7" fmla="*/ 1787920 h 22641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178386" h="2264183">
                    <a:moveTo>
                      <a:pt x="0" y="2197101"/>
                    </a:moveTo>
                    <a:cubicBezTo>
                      <a:pt x="627591" y="2107142"/>
                      <a:pt x="806450" y="63501"/>
                      <a:pt x="1117600" y="63501"/>
                    </a:cubicBezTo>
                    <a:cubicBezTo>
                      <a:pt x="1428750" y="63501"/>
                      <a:pt x="1587500" y="2207684"/>
                      <a:pt x="1866900" y="2197101"/>
                    </a:cubicBezTo>
                    <a:cubicBezTo>
                      <a:pt x="2146300" y="2186518"/>
                      <a:pt x="2514601" y="287"/>
                      <a:pt x="2794000" y="1"/>
                    </a:cubicBezTo>
                    <a:cubicBezTo>
                      <a:pt x="3073399" y="-285"/>
                      <a:pt x="3308347" y="2186920"/>
                      <a:pt x="3543297" y="2195387"/>
                    </a:cubicBezTo>
                    <a:cubicBezTo>
                      <a:pt x="3778247" y="2203854"/>
                      <a:pt x="4025514" y="54239"/>
                      <a:pt x="4203700" y="50801"/>
                    </a:cubicBezTo>
                    <a:cubicBezTo>
                      <a:pt x="4381886" y="47363"/>
                      <a:pt x="4450458" y="1885241"/>
                      <a:pt x="4612412" y="2174761"/>
                    </a:cubicBezTo>
                    <a:cubicBezTo>
                      <a:pt x="4774366" y="2464281"/>
                      <a:pt x="5218813" y="1974186"/>
                      <a:pt x="5175422" y="178792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n-NO" dirty="0"/>
              </a:p>
            </p:txBody>
          </p:sp>
          <p:sp>
            <p:nvSpPr>
              <p:cNvPr id="26" name="Freeform 25"/>
              <p:cNvSpPr/>
              <p:nvPr/>
            </p:nvSpPr>
            <p:spPr>
              <a:xfrm>
                <a:off x="4942796" y="3056155"/>
                <a:ext cx="360808" cy="1333631"/>
              </a:xfrm>
              <a:custGeom>
                <a:avLst/>
                <a:gdLst>
                  <a:gd name="connsiteX0" fmla="*/ 0 w 5358704"/>
                  <a:gd name="connsiteY0" fmla="*/ 79531 h 2385142"/>
                  <a:gd name="connsiteX1" fmla="*/ 1663700 w 5358704"/>
                  <a:gd name="connsiteY1" fmla="*/ 270031 h 2385142"/>
                  <a:gd name="connsiteX2" fmla="*/ 2451100 w 5358704"/>
                  <a:gd name="connsiteY2" fmla="*/ 2302031 h 2385142"/>
                  <a:gd name="connsiteX3" fmla="*/ 3378200 w 5358704"/>
                  <a:gd name="connsiteY3" fmla="*/ 104931 h 2385142"/>
                  <a:gd name="connsiteX4" fmla="*/ 4127500 w 5358704"/>
                  <a:gd name="connsiteY4" fmla="*/ 2213131 h 2385142"/>
                  <a:gd name="connsiteX5" fmla="*/ 4787900 w 5358704"/>
                  <a:gd name="connsiteY5" fmla="*/ 155731 h 2385142"/>
                  <a:gd name="connsiteX6" fmla="*/ 5308600 w 5358704"/>
                  <a:gd name="connsiteY6" fmla="*/ 2200431 h 2385142"/>
                  <a:gd name="connsiteX7" fmla="*/ 5308600 w 5358704"/>
                  <a:gd name="connsiteY7" fmla="*/ 2162331 h 2385142"/>
                  <a:gd name="connsiteX0" fmla="*/ 0 w 4774504"/>
                  <a:gd name="connsiteY0" fmla="*/ 2197178 h 2280289"/>
                  <a:gd name="connsiteX1" fmla="*/ 1079500 w 4774504"/>
                  <a:gd name="connsiteY1" fmla="*/ 165178 h 2280289"/>
                  <a:gd name="connsiteX2" fmla="*/ 1866900 w 4774504"/>
                  <a:gd name="connsiteY2" fmla="*/ 2197178 h 2280289"/>
                  <a:gd name="connsiteX3" fmla="*/ 2794000 w 4774504"/>
                  <a:gd name="connsiteY3" fmla="*/ 78 h 2280289"/>
                  <a:gd name="connsiteX4" fmla="*/ 3543300 w 4774504"/>
                  <a:gd name="connsiteY4" fmla="*/ 2108278 h 2280289"/>
                  <a:gd name="connsiteX5" fmla="*/ 4203700 w 4774504"/>
                  <a:gd name="connsiteY5" fmla="*/ 50878 h 2280289"/>
                  <a:gd name="connsiteX6" fmla="*/ 4724400 w 4774504"/>
                  <a:gd name="connsiteY6" fmla="*/ 2095578 h 2280289"/>
                  <a:gd name="connsiteX7" fmla="*/ 4724400 w 4774504"/>
                  <a:gd name="connsiteY7" fmla="*/ 2057478 h 2280289"/>
                  <a:gd name="connsiteX0" fmla="*/ 0 w 4774504"/>
                  <a:gd name="connsiteY0" fmla="*/ 2197178 h 2280289"/>
                  <a:gd name="connsiteX1" fmla="*/ 1117600 w 4774504"/>
                  <a:gd name="connsiteY1" fmla="*/ 63578 h 2280289"/>
                  <a:gd name="connsiteX2" fmla="*/ 1866900 w 4774504"/>
                  <a:gd name="connsiteY2" fmla="*/ 2197178 h 2280289"/>
                  <a:gd name="connsiteX3" fmla="*/ 2794000 w 4774504"/>
                  <a:gd name="connsiteY3" fmla="*/ 78 h 2280289"/>
                  <a:gd name="connsiteX4" fmla="*/ 3543300 w 4774504"/>
                  <a:gd name="connsiteY4" fmla="*/ 2108278 h 2280289"/>
                  <a:gd name="connsiteX5" fmla="*/ 4203700 w 4774504"/>
                  <a:gd name="connsiteY5" fmla="*/ 50878 h 2280289"/>
                  <a:gd name="connsiteX6" fmla="*/ 4724400 w 4774504"/>
                  <a:gd name="connsiteY6" fmla="*/ 2095578 h 2280289"/>
                  <a:gd name="connsiteX7" fmla="*/ 4724400 w 4774504"/>
                  <a:gd name="connsiteY7" fmla="*/ 2057478 h 2280289"/>
                  <a:gd name="connsiteX0" fmla="*/ 0 w 5287423"/>
                  <a:gd name="connsiteY0" fmla="*/ 2197178 h 2197218"/>
                  <a:gd name="connsiteX1" fmla="*/ 1117600 w 5287423"/>
                  <a:gd name="connsiteY1" fmla="*/ 63578 h 2197218"/>
                  <a:gd name="connsiteX2" fmla="*/ 1866900 w 5287423"/>
                  <a:gd name="connsiteY2" fmla="*/ 2197178 h 2197218"/>
                  <a:gd name="connsiteX3" fmla="*/ 2794000 w 5287423"/>
                  <a:gd name="connsiteY3" fmla="*/ 78 h 2197218"/>
                  <a:gd name="connsiteX4" fmla="*/ 3543300 w 5287423"/>
                  <a:gd name="connsiteY4" fmla="*/ 2108278 h 2197218"/>
                  <a:gd name="connsiteX5" fmla="*/ 4203700 w 5287423"/>
                  <a:gd name="connsiteY5" fmla="*/ 50878 h 2197218"/>
                  <a:gd name="connsiteX6" fmla="*/ 4724400 w 5287423"/>
                  <a:gd name="connsiteY6" fmla="*/ 2095578 h 2197218"/>
                  <a:gd name="connsiteX7" fmla="*/ 5284319 w 5287423"/>
                  <a:gd name="connsiteY7" fmla="*/ 1764218 h 2197218"/>
                  <a:gd name="connsiteX0" fmla="*/ 0 w 5287423"/>
                  <a:gd name="connsiteY0" fmla="*/ 2197101 h 2197140"/>
                  <a:gd name="connsiteX1" fmla="*/ 1117600 w 5287423"/>
                  <a:gd name="connsiteY1" fmla="*/ 63501 h 2197140"/>
                  <a:gd name="connsiteX2" fmla="*/ 1866900 w 5287423"/>
                  <a:gd name="connsiteY2" fmla="*/ 2197101 h 2197140"/>
                  <a:gd name="connsiteX3" fmla="*/ 2794000 w 5287423"/>
                  <a:gd name="connsiteY3" fmla="*/ 1 h 2197140"/>
                  <a:gd name="connsiteX4" fmla="*/ 3543297 w 5287423"/>
                  <a:gd name="connsiteY4" fmla="*/ 2195387 h 2197140"/>
                  <a:gd name="connsiteX5" fmla="*/ 4203700 w 5287423"/>
                  <a:gd name="connsiteY5" fmla="*/ 50801 h 2197140"/>
                  <a:gd name="connsiteX6" fmla="*/ 4724400 w 5287423"/>
                  <a:gd name="connsiteY6" fmla="*/ 2095501 h 2197140"/>
                  <a:gd name="connsiteX7" fmla="*/ 5284319 w 5287423"/>
                  <a:gd name="connsiteY7" fmla="*/ 1764141 h 2197140"/>
                  <a:gd name="connsiteX0" fmla="*/ 0 w 5286400"/>
                  <a:gd name="connsiteY0" fmla="*/ 2197101 h 2280922"/>
                  <a:gd name="connsiteX1" fmla="*/ 1117600 w 5286400"/>
                  <a:gd name="connsiteY1" fmla="*/ 63501 h 2280922"/>
                  <a:gd name="connsiteX2" fmla="*/ 1866900 w 5286400"/>
                  <a:gd name="connsiteY2" fmla="*/ 2197101 h 2280922"/>
                  <a:gd name="connsiteX3" fmla="*/ 2794000 w 5286400"/>
                  <a:gd name="connsiteY3" fmla="*/ 1 h 2280922"/>
                  <a:gd name="connsiteX4" fmla="*/ 3543297 w 5286400"/>
                  <a:gd name="connsiteY4" fmla="*/ 2195387 h 2280922"/>
                  <a:gd name="connsiteX5" fmla="*/ 4203700 w 5286400"/>
                  <a:gd name="connsiteY5" fmla="*/ 50801 h 2280922"/>
                  <a:gd name="connsiteX6" fmla="*/ 4500427 w 5286400"/>
                  <a:gd name="connsiteY6" fmla="*/ 2198538 h 2280922"/>
                  <a:gd name="connsiteX7" fmla="*/ 5284319 w 5286400"/>
                  <a:gd name="connsiteY7" fmla="*/ 1764141 h 2280922"/>
                  <a:gd name="connsiteX0" fmla="*/ 0 w 5286811"/>
                  <a:gd name="connsiteY0" fmla="*/ 2197101 h 2259786"/>
                  <a:gd name="connsiteX1" fmla="*/ 1117600 w 5286811"/>
                  <a:gd name="connsiteY1" fmla="*/ 63501 h 2259786"/>
                  <a:gd name="connsiteX2" fmla="*/ 1866900 w 5286811"/>
                  <a:gd name="connsiteY2" fmla="*/ 2197101 h 2259786"/>
                  <a:gd name="connsiteX3" fmla="*/ 2794000 w 5286811"/>
                  <a:gd name="connsiteY3" fmla="*/ 1 h 2259786"/>
                  <a:gd name="connsiteX4" fmla="*/ 3543297 w 5286811"/>
                  <a:gd name="connsiteY4" fmla="*/ 2195387 h 2259786"/>
                  <a:gd name="connsiteX5" fmla="*/ 4203700 w 5286811"/>
                  <a:gd name="connsiteY5" fmla="*/ 50801 h 2259786"/>
                  <a:gd name="connsiteX6" fmla="*/ 4612412 w 5286811"/>
                  <a:gd name="connsiteY6" fmla="*/ 2174761 h 2259786"/>
                  <a:gd name="connsiteX7" fmla="*/ 5284319 w 5286811"/>
                  <a:gd name="connsiteY7" fmla="*/ 1764141 h 2259786"/>
                  <a:gd name="connsiteX0" fmla="*/ 0 w 5621942"/>
                  <a:gd name="connsiteY0" fmla="*/ 2197101 h 2219499"/>
                  <a:gd name="connsiteX1" fmla="*/ 1117600 w 5621942"/>
                  <a:gd name="connsiteY1" fmla="*/ 63501 h 2219499"/>
                  <a:gd name="connsiteX2" fmla="*/ 1866900 w 5621942"/>
                  <a:gd name="connsiteY2" fmla="*/ 2197101 h 2219499"/>
                  <a:gd name="connsiteX3" fmla="*/ 2794000 w 5621942"/>
                  <a:gd name="connsiteY3" fmla="*/ 1 h 2219499"/>
                  <a:gd name="connsiteX4" fmla="*/ 3543297 w 5621942"/>
                  <a:gd name="connsiteY4" fmla="*/ 2195387 h 2219499"/>
                  <a:gd name="connsiteX5" fmla="*/ 4203700 w 5621942"/>
                  <a:gd name="connsiteY5" fmla="*/ 50801 h 2219499"/>
                  <a:gd name="connsiteX6" fmla="*/ 4612412 w 5621942"/>
                  <a:gd name="connsiteY6" fmla="*/ 2174761 h 2219499"/>
                  <a:gd name="connsiteX7" fmla="*/ 5620272 w 5621942"/>
                  <a:gd name="connsiteY7" fmla="*/ 1462953 h 2219499"/>
                  <a:gd name="connsiteX0" fmla="*/ 0 w 5988152"/>
                  <a:gd name="connsiteY0" fmla="*/ 2212953 h 2219499"/>
                  <a:gd name="connsiteX1" fmla="*/ 1483810 w 5988152"/>
                  <a:gd name="connsiteY1" fmla="*/ 63501 h 2219499"/>
                  <a:gd name="connsiteX2" fmla="*/ 2233110 w 5988152"/>
                  <a:gd name="connsiteY2" fmla="*/ 2197101 h 2219499"/>
                  <a:gd name="connsiteX3" fmla="*/ 3160210 w 5988152"/>
                  <a:gd name="connsiteY3" fmla="*/ 1 h 2219499"/>
                  <a:gd name="connsiteX4" fmla="*/ 3909507 w 5988152"/>
                  <a:gd name="connsiteY4" fmla="*/ 2195387 h 2219499"/>
                  <a:gd name="connsiteX5" fmla="*/ 4569910 w 5988152"/>
                  <a:gd name="connsiteY5" fmla="*/ 50801 h 2219499"/>
                  <a:gd name="connsiteX6" fmla="*/ 4978622 w 5988152"/>
                  <a:gd name="connsiteY6" fmla="*/ 2174761 h 2219499"/>
                  <a:gd name="connsiteX7" fmla="*/ 5986482 w 5988152"/>
                  <a:gd name="connsiteY7" fmla="*/ 1462953 h 2219499"/>
                  <a:gd name="connsiteX0" fmla="*/ 0 w 5548709"/>
                  <a:gd name="connsiteY0" fmla="*/ 2086137 h 2219499"/>
                  <a:gd name="connsiteX1" fmla="*/ 1044367 w 5548709"/>
                  <a:gd name="connsiteY1" fmla="*/ 63501 h 2219499"/>
                  <a:gd name="connsiteX2" fmla="*/ 1793667 w 5548709"/>
                  <a:gd name="connsiteY2" fmla="*/ 2197101 h 2219499"/>
                  <a:gd name="connsiteX3" fmla="*/ 2720767 w 5548709"/>
                  <a:gd name="connsiteY3" fmla="*/ 1 h 2219499"/>
                  <a:gd name="connsiteX4" fmla="*/ 3470064 w 5548709"/>
                  <a:gd name="connsiteY4" fmla="*/ 2195387 h 2219499"/>
                  <a:gd name="connsiteX5" fmla="*/ 4130467 w 5548709"/>
                  <a:gd name="connsiteY5" fmla="*/ 50801 h 2219499"/>
                  <a:gd name="connsiteX6" fmla="*/ 4539179 w 5548709"/>
                  <a:gd name="connsiteY6" fmla="*/ 2174761 h 2219499"/>
                  <a:gd name="connsiteX7" fmla="*/ 5547039 w 5548709"/>
                  <a:gd name="connsiteY7" fmla="*/ 1462953 h 22194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548709" h="2219499">
                    <a:moveTo>
                      <a:pt x="0" y="2086137"/>
                    </a:moveTo>
                    <a:cubicBezTo>
                      <a:pt x="627591" y="1996178"/>
                      <a:pt x="745422" y="45007"/>
                      <a:pt x="1044367" y="63501"/>
                    </a:cubicBezTo>
                    <a:cubicBezTo>
                      <a:pt x="1343312" y="81995"/>
                      <a:pt x="1514267" y="2207684"/>
                      <a:pt x="1793667" y="2197101"/>
                    </a:cubicBezTo>
                    <a:cubicBezTo>
                      <a:pt x="2073067" y="2186518"/>
                      <a:pt x="2441368" y="287"/>
                      <a:pt x="2720767" y="1"/>
                    </a:cubicBezTo>
                    <a:cubicBezTo>
                      <a:pt x="3000166" y="-285"/>
                      <a:pt x="3235114" y="2186920"/>
                      <a:pt x="3470064" y="2195387"/>
                    </a:cubicBezTo>
                    <a:cubicBezTo>
                      <a:pt x="3705014" y="2203854"/>
                      <a:pt x="3952281" y="54239"/>
                      <a:pt x="4130467" y="50801"/>
                    </a:cubicBezTo>
                    <a:cubicBezTo>
                      <a:pt x="4308653" y="47363"/>
                      <a:pt x="4303084" y="1939402"/>
                      <a:pt x="4539179" y="2174761"/>
                    </a:cubicBezTo>
                    <a:cubicBezTo>
                      <a:pt x="4775274" y="2410120"/>
                      <a:pt x="5590430" y="1649219"/>
                      <a:pt x="5547039" y="1462953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n-NO" dirty="0"/>
              </a:p>
            </p:txBody>
          </p:sp>
          <p:sp>
            <p:nvSpPr>
              <p:cNvPr id="27" name="Freeform 26"/>
              <p:cNvSpPr/>
              <p:nvPr/>
            </p:nvSpPr>
            <p:spPr>
              <a:xfrm>
                <a:off x="6723690" y="3050751"/>
                <a:ext cx="365570" cy="1333631"/>
              </a:xfrm>
              <a:custGeom>
                <a:avLst/>
                <a:gdLst>
                  <a:gd name="connsiteX0" fmla="*/ 0 w 5358704"/>
                  <a:gd name="connsiteY0" fmla="*/ 79531 h 2385142"/>
                  <a:gd name="connsiteX1" fmla="*/ 1663700 w 5358704"/>
                  <a:gd name="connsiteY1" fmla="*/ 270031 h 2385142"/>
                  <a:gd name="connsiteX2" fmla="*/ 2451100 w 5358704"/>
                  <a:gd name="connsiteY2" fmla="*/ 2302031 h 2385142"/>
                  <a:gd name="connsiteX3" fmla="*/ 3378200 w 5358704"/>
                  <a:gd name="connsiteY3" fmla="*/ 104931 h 2385142"/>
                  <a:gd name="connsiteX4" fmla="*/ 4127500 w 5358704"/>
                  <a:gd name="connsiteY4" fmla="*/ 2213131 h 2385142"/>
                  <a:gd name="connsiteX5" fmla="*/ 4787900 w 5358704"/>
                  <a:gd name="connsiteY5" fmla="*/ 155731 h 2385142"/>
                  <a:gd name="connsiteX6" fmla="*/ 5308600 w 5358704"/>
                  <a:gd name="connsiteY6" fmla="*/ 2200431 h 2385142"/>
                  <a:gd name="connsiteX7" fmla="*/ 5308600 w 5358704"/>
                  <a:gd name="connsiteY7" fmla="*/ 2162331 h 2385142"/>
                  <a:gd name="connsiteX0" fmla="*/ 0 w 4774504"/>
                  <a:gd name="connsiteY0" fmla="*/ 2197178 h 2280289"/>
                  <a:gd name="connsiteX1" fmla="*/ 1079500 w 4774504"/>
                  <a:gd name="connsiteY1" fmla="*/ 165178 h 2280289"/>
                  <a:gd name="connsiteX2" fmla="*/ 1866900 w 4774504"/>
                  <a:gd name="connsiteY2" fmla="*/ 2197178 h 2280289"/>
                  <a:gd name="connsiteX3" fmla="*/ 2794000 w 4774504"/>
                  <a:gd name="connsiteY3" fmla="*/ 78 h 2280289"/>
                  <a:gd name="connsiteX4" fmla="*/ 3543300 w 4774504"/>
                  <a:gd name="connsiteY4" fmla="*/ 2108278 h 2280289"/>
                  <a:gd name="connsiteX5" fmla="*/ 4203700 w 4774504"/>
                  <a:gd name="connsiteY5" fmla="*/ 50878 h 2280289"/>
                  <a:gd name="connsiteX6" fmla="*/ 4724400 w 4774504"/>
                  <a:gd name="connsiteY6" fmla="*/ 2095578 h 2280289"/>
                  <a:gd name="connsiteX7" fmla="*/ 4724400 w 4774504"/>
                  <a:gd name="connsiteY7" fmla="*/ 2057478 h 2280289"/>
                  <a:gd name="connsiteX0" fmla="*/ 0 w 4774504"/>
                  <a:gd name="connsiteY0" fmla="*/ 2197178 h 2280289"/>
                  <a:gd name="connsiteX1" fmla="*/ 1117600 w 4774504"/>
                  <a:gd name="connsiteY1" fmla="*/ 63578 h 2280289"/>
                  <a:gd name="connsiteX2" fmla="*/ 1866900 w 4774504"/>
                  <a:gd name="connsiteY2" fmla="*/ 2197178 h 2280289"/>
                  <a:gd name="connsiteX3" fmla="*/ 2794000 w 4774504"/>
                  <a:gd name="connsiteY3" fmla="*/ 78 h 2280289"/>
                  <a:gd name="connsiteX4" fmla="*/ 3543300 w 4774504"/>
                  <a:gd name="connsiteY4" fmla="*/ 2108278 h 2280289"/>
                  <a:gd name="connsiteX5" fmla="*/ 4203700 w 4774504"/>
                  <a:gd name="connsiteY5" fmla="*/ 50878 h 2280289"/>
                  <a:gd name="connsiteX6" fmla="*/ 4724400 w 4774504"/>
                  <a:gd name="connsiteY6" fmla="*/ 2095578 h 2280289"/>
                  <a:gd name="connsiteX7" fmla="*/ 4724400 w 4774504"/>
                  <a:gd name="connsiteY7" fmla="*/ 2057478 h 2280289"/>
                  <a:gd name="connsiteX0" fmla="*/ 0 w 5287423"/>
                  <a:gd name="connsiteY0" fmla="*/ 2197178 h 2197218"/>
                  <a:gd name="connsiteX1" fmla="*/ 1117600 w 5287423"/>
                  <a:gd name="connsiteY1" fmla="*/ 63578 h 2197218"/>
                  <a:gd name="connsiteX2" fmla="*/ 1866900 w 5287423"/>
                  <a:gd name="connsiteY2" fmla="*/ 2197178 h 2197218"/>
                  <a:gd name="connsiteX3" fmla="*/ 2794000 w 5287423"/>
                  <a:gd name="connsiteY3" fmla="*/ 78 h 2197218"/>
                  <a:gd name="connsiteX4" fmla="*/ 3543300 w 5287423"/>
                  <a:gd name="connsiteY4" fmla="*/ 2108278 h 2197218"/>
                  <a:gd name="connsiteX5" fmla="*/ 4203700 w 5287423"/>
                  <a:gd name="connsiteY5" fmla="*/ 50878 h 2197218"/>
                  <a:gd name="connsiteX6" fmla="*/ 4724400 w 5287423"/>
                  <a:gd name="connsiteY6" fmla="*/ 2095578 h 2197218"/>
                  <a:gd name="connsiteX7" fmla="*/ 5284319 w 5287423"/>
                  <a:gd name="connsiteY7" fmla="*/ 1764218 h 2197218"/>
                  <a:gd name="connsiteX0" fmla="*/ 0 w 5287423"/>
                  <a:gd name="connsiteY0" fmla="*/ 2197101 h 2197140"/>
                  <a:gd name="connsiteX1" fmla="*/ 1117600 w 5287423"/>
                  <a:gd name="connsiteY1" fmla="*/ 63501 h 2197140"/>
                  <a:gd name="connsiteX2" fmla="*/ 1866900 w 5287423"/>
                  <a:gd name="connsiteY2" fmla="*/ 2197101 h 2197140"/>
                  <a:gd name="connsiteX3" fmla="*/ 2794000 w 5287423"/>
                  <a:gd name="connsiteY3" fmla="*/ 1 h 2197140"/>
                  <a:gd name="connsiteX4" fmla="*/ 3543297 w 5287423"/>
                  <a:gd name="connsiteY4" fmla="*/ 2195387 h 2197140"/>
                  <a:gd name="connsiteX5" fmla="*/ 4203700 w 5287423"/>
                  <a:gd name="connsiteY5" fmla="*/ 50801 h 2197140"/>
                  <a:gd name="connsiteX6" fmla="*/ 4724400 w 5287423"/>
                  <a:gd name="connsiteY6" fmla="*/ 2095501 h 2197140"/>
                  <a:gd name="connsiteX7" fmla="*/ 5284319 w 5287423"/>
                  <a:gd name="connsiteY7" fmla="*/ 1764141 h 2197140"/>
                  <a:gd name="connsiteX0" fmla="*/ 0 w 5286400"/>
                  <a:gd name="connsiteY0" fmla="*/ 2197101 h 2280922"/>
                  <a:gd name="connsiteX1" fmla="*/ 1117600 w 5286400"/>
                  <a:gd name="connsiteY1" fmla="*/ 63501 h 2280922"/>
                  <a:gd name="connsiteX2" fmla="*/ 1866900 w 5286400"/>
                  <a:gd name="connsiteY2" fmla="*/ 2197101 h 2280922"/>
                  <a:gd name="connsiteX3" fmla="*/ 2794000 w 5286400"/>
                  <a:gd name="connsiteY3" fmla="*/ 1 h 2280922"/>
                  <a:gd name="connsiteX4" fmla="*/ 3543297 w 5286400"/>
                  <a:gd name="connsiteY4" fmla="*/ 2195387 h 2280922"/>
                  <a:gd name="connsiteX5" fmla="*/ 4203700 w 5286400"/>
                  <a:gd name="connsiteY5" fmla="*/ 50801 h 2280922"/>
                  <a:gd name="connsiteX6" fmla="*/ 4500427 w 5286400"/>
                  <a:gd name="connsiteY6" fmla="*/ 2198538 h 2280922"/>
                  <a:gd name="connsiteX7" fmla="*/ 5284319 w 5286400"/>
                  <a:gd name="connsiteY7" fmla="*/ 1764141 h 2280922"/>
                  <a:gd name="connsiteX0" fmla="*/ 0 w 5286811"/>
                  <a:gd name="connsiteY0" fmla="*/ 2197101 h 2259786"/>
                  <a:gd name="connsiteX1" fmla="*/ 1117600 w 5286811"/>
                  <a:gd name="connsiteY1" fmla="*/ 63501 h 2259786"/>
                  <a:gd name="connsiteX2" fmla="*/ 1866900 w 5286811"/>
                  <a:gd name="connsiteY2" fmla="*/ 2197101 h 2259786"/>
                  <a:gd name="connsiteX3" fmla="*/ 2794000 w 5286811"/>
                  <a:gd name="connsiteY3" fmla="*/ 1 h 2259786"/>
                  <a:gd name="connsiteX4" fmla="*/ 3543297 w 5286811"/>
                  <a:gd name="connsiteY4" fmla="*/ 2195387 h 2259786"/>
                  <a:gd name="connsiteX5" fmla="*/ 4203700 w 5286811"/>
                  <a:gd name="connsiteY5" fmla="*/ 50801 h 2259786"/>
                  <a:gd name="connsiteX6" fmla="*/ 4612412 w 5286811"/>
                  <a:gd name="connsiteY6" fmla="*/ 2174761 h 2259786"/>
                  <a:gd name="connsiteX7" fmla="*/ 5284319 w 5286811"/>
                  <a:gd name="connsiteY7" fmla="*/ 1764141 h 2259786"/>
                  <a:gd name="connsiteX0" fmla="*/ 0 w 5621942"/>
                  <a:gd name="connsiteY0" fmla="*/ 2197101 h 2219499"/>
                  <a:gd name="connsiteX1" fmla="*/ 1117600 w 5621942"/>
                  <a:gd name="connsiteY1" fmla="*/ 63501 h 2219499"/>
                  <a:gd name="connsiteX2" fmla="*/ 1866900 w 5621942"/>
                  <a:gd name="connsiteY2" fmla="*/ 2197101 h 2219499"/>
                  <a:gd name="connsiteX3" fmla="*/ 2794000 w 5621942"/>
                  <a:gd name="connsiteY3" fmla="*/ 1 h 2219499"/>
                  <a:gd name="connsiteX4" fmla="*/ 3543297 w 5621942"/>
                  <a:gd name="connsiteY4" fmla="*/ 2195387 h 2219499"/>
                  <a:gd name="connsiteX5" fmla="*/ 4203700 w 5621942"/>
                  <a:gd name="connsiteY5" fmla="*/ 50801 h 2219499"/>
                  <a:gd name="connsiteX6" fmla="*/ 4612412 w 5621942"/>
                  <a:gd name="connsiteY6" fmla="*/ 2174761 h 2219499"/>
                  <a:gd name="connsiteX7" fmla="*/ 5620272 w 5621942"/>
                  <a:gd name="connsiteY7" fmla="*/ 1462953 h 22194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621942" h="2219499">
                    <a:moveTo>
                      <a:pt x="0" y="2197101"/>
                    </a:moveTo>
                    <a:cubicBezTo>
                      <a:pt x="627591" y="2107142"/>
                      <a:pt x="806450" y="63501"/>
                      <a:pt x="1117600" y="63501"/>
                    </a:cubicBezTo>
                    <a:cubicBezTo>
                      <a:pt x="1428750" y="63501"/>
                      <a:pt x="1587500" y="2207684"/>
                      <a:pt x="1866900" y="2197101"/>
                    </a:cubicBezTo>
                    <a:cubicBezTo>
                      <a:pt x="2146300" y="2186518"/>
                      <a:pt x="2514601" y="287"/>
                      <a:pt x="2794000" y="1"/>
                    </a:cubicBezTo>
                    <a:cubicBezTo>
                      <a:pt x="3073399" y="-285"/>
                      <a:pt x="3308347" y="2186920"/>
                      <a:pt x="3543297" y="2195387"/>
                    </a:cubicBezTo>
                    <a:cubicBezTo>
                      <a:pt x="3778247" y="2203854"/>
                      <a:pt x="4025514" y="54239"/>
                      <a:pt x="4203700" y="50801"/>
                    </a:cubicBezTo>
                    <a:cubicBezTo>
                      <a:pt x="4381886" y="47363"/>
                      <a:pt x="4376317" y="1939402"/>
                      <a:pt x="4612412" y="2174761"/>
                    </a:cubicBezTo>
                    <a:cubicBezTo>
                      <a:pt x="4848507" y="2410120"/>
                      <a:pt x="5663663" y="1649219"/>
                      <a:pt x="5620272" y="1462953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n-NO" dirty="0"/>
              </a:p>
            </p:txBody>
          </p:sp>
          <p:sp>
            <p:nvSpPr>
              <p:cNvPr id="28" name="Freeform 27"/>
              <p:cNvSpPr/>
              <p:nvPr/>
            </p:nvSpPr>
            <p:spPr>
              <a:xfrm>
                <a:off x="4149064" y="3044401"/>
                <a:ext cx="826841" cy="1334572"/>
              </a:xfrm>
              <a:custGeom>
                <a:avLst/>
                <a:gdLst>
                  <a:gd name="connsiteX0" fmla="*/ 0 w 5358704"/>
                  <a:gd name="connsiteY0" fmla="*/ 79531 h 2385142"/>
                  <a:gd name="connsiteX1" fmla="*/ 1663700 w 5358704"/>
                  <a:gd name="connsiteY1" fmla="*/ 270031 h 2385142"/>
                  <a:gd name="connsiteX2" fmla="*/ 2451100 w 5358704"/>
                  <a:gd name="connsiteY2" fmla="*/ 2302031 h 2385142"/>
                  <a:gd name="connsiteX3" fmla="*/ 3378200 w 5358704"/>
                  <a:gd name="connsiteY3" fmla="*/ 104931 h 2385142"/>
                  <a:gd name="connsiteX4" fmla="*/ 4127500 w 5358704"/>
                  <a:gd name="connsiteY4" fmla="*/ 2213131 h 2385142"/>
                  <a:gd name="connsiteX5" fmla="*/ 4787900 w 5358704"/>
                  <a:gd name="connsiteY5" fmla="*/ 155731 h 2385142"/>
                  <a:gd name="connsiteX6" fmla="*/ 5308600 w 5358704"/>
                  <a:gd name="connsiteY6" fmla="*/ 2200431 h 2385142"/>
                  <a:gd name="connsiteX7" fmla="*/ 5308600 w 5358704"/>
                  <a:gd name="connsiteY7" fmla="*/ 2162331 h 2385142"/>
                  <a:gd name="connsiteX0" fmla="*/ 0 w 4774504"/>
                  <a:gd name="connsiteY0" fmla="*/ 2197178 h 2280289"/>
                  <a:gd name="connsiteX1" fmla="*/ 1079500 w 4774504"/>
                  <a:gd name="connsiteY1" fmla="*/ 165178 h 2280289"/>
                  <a:gd name="connsiteX2" fmla="*/ 1866900 w 4774504"/>
                  <a:gd name="connsiteY2" fmla="*/ 2197178 h 2280289"/>
                  <a:gd name="connsiteX3" fmla="*/ 2794000 w 4774504"/>
                  <a:gd name="connsiteY3" fmla="*/ 78 h 2280289"/>
                  <a:gd name="connsiteX4" fmla="*/ 3543300 w 4774504"/>
                  <a:gd name="connsiteY4" fmla="*/ 2108278 h 2280289"/>
                  <a:gd name="connsiteX5" fmla="*/ 4203700 w 4774504"/>
                  <a:gd name="connsiteY5" fmla="*/ 50878 h 2280289"/>
                  <a:gd name="connsiteX6" fmla="*/ 4724400 w 4774504"/>
                  <a:gd name="connsiteY6" fmla="*/ 2095578 h 2280289"/>
                  <a:gd name="connsiteX7" fmla="*/ 4724400 w 4774504"/>
                  <a:gd name="connsiteY7" fmla="*/ 2057478 h 2280289"/>
                  <a:gd name="connsiteX0" fmla="*/ 0 w 4774504"/>
                  <a:gd name="connsiteY0" fmla="*/ 2197178 h 2280289"/>
                  <a:gd name="connsiteX1" fmla="*/ 1117600 w 4774504"/>
                  <a:gd name="connsiteY1" fmla="*/ 63578 h 2280289"/>
                  <a:gd name="connsiteX2" fmla="*/ 1866900 w 4774504"/>
                  <a:gd name="connsiteY2" fmla="*/ 2197178 h 2280289"/>
                  <a:gd name="connsiteX3" fmla="*/ 2794000 w 4774504"/>
                  <a:gd name="connsiteY3" fmla="*/ 78 h 2280289"/>
                  <a:gd name="connsiteX4" fmla="*/ 3543300 w 4774504"/>
                  <a:gd name="connsiteY4" fmla="*/ 2108278 h 2280289"/>
                  <a:gd name="connsiteX5" fmla="*/ 4203700 w 4774504"/>
                  <a:gd name="connsiteY5" fmla="*/ 50878 h 2280289"/>
                  <a:gd name="connsiteX6" fmla="*/ 4724400 w 4774504"/>
                  <a:gd name="connsiteY6" fmla="*/ 2095578 h 2280289"/>
                  <a:gd name="connsiteX7" fmla="*/ 4724400 w 4774504"/>
                  <a:gd name="connsiteY7" fmla="*/ 2057478 h 2280289"/>
                  <a:gd name="connsiteX0" fmla="*/ 0 w 5287423"/>
                  <a:gd name="connsiteY0" fmla="*/ 2197178 h 2197218"/>
                  <a:gd name="connsiteX1" fmla="*/ 1117600 w 5287423"/>
                  <a:gd name="connsiteY1" fmla="*/ 63578 h 2197218"/>
                  <a:gd name="connsiteX2" fmla="*/ 1866900 w 5287423"/>
                  <a:gd name="connsiteY2" fmla="*/ 2197178 h 2197218"/>
                  <a:gd name="connsiteX3" fmla="*/ 2794000 w 5287423"/>
                  <a:gd name="connsiteY3" fmla="*/ 78 h 2197218"/>
                  <a:gd name="connsiteX4" fmla="*/ 3543300 w 5287423"/>
                  <a:gd name="connsiteY4" fmla="*/ 2108278 h 2197218"/>
                  <a:gd name="connsiteX5" fmla="*/ 4203700 w 5287423"/>
                  <a:gd name="connsiteY5" fmla="*/ 50878 h 2197218"/>
                  <a:gd name="connsiteX6" fmla="*/ 4724400 w 5287423"/>
                  <a:gd name="connsiteY6" fmla="*/ 2095578 h 2197218"/>
                  <a:gd name="connsiteX7" fmla="*/ 5284319 w 5287423"/>
                  <a:gd name="connsiteY7" fmla="*/ 1764218 h 2197218"/>
                  <a:gd name="connsiteX0" fmla="*/ 0 w 5287423"/>
                  <a:gd name="connsiteY0" fmla="*/ 2197101 h 2197140"/>
                  <a:gd name="connsiteX1" fmla="*/ 1117600 w 5287423"/>
                  <a:gd name="connsiteY1" fmla="*/ 63501 h 2197140"/>
                  <a:gd name="connsiteX2" fmla="*/ 1866900 w 5287423"/>
                  <a:gd name="connsiteY2" fmla="*/ 2197101 h 2197140"/>
                  <a:gd name="connsiteX3" fmla="*/ 2794000 w 5287423"/>
                  <a:gd name="connsiteY3" fmla="*/ 1 h 2197140"/>
                  <a:gd name="connsiteX4" fmla="*/ 3543297 w 5287423"/>
                  <a:gd name="connsiteY4" fmla="*/ 2195387 h 2197140"/>
                  <a:gd name="connsiteX5" fmla="*/ 4203700 w 5287423"/>
                  <a:gd name="connsiteY5" fmla="*/ 50801 h 2197140"/>
                  <a:gd name="connsiteX6" fmla="*/ 4724400 w 5287423"/>
                  <a:gd name="connsiteY6" fmla="*/ 2095501 h 2197140"/>
                  <a:gd name="connsiteX7" fmla="*/ 5284319 w 5287423"/>
                  <a:gd name="connsiteY7" fmla="*/ 1764141 h 2197140"/>
                  <a:gd name="connsiteX0" fmla="*/ 0 w 5286400"/>
                  <a:gd name="connsiteY0" fmla="*/ 2197101 h 2280922"/>
                  <a:gd name="connsiteX1" fmla="*/ 1117600 w 5286400"/>
                  <a:gd name="connsiteY1" fmla="*/ 63501 h 2280922"/>
                  <a:gd name="connsiteX2" fmla="*/ 1866900 w 5286400"/>
                  <a:gd name="connsiteY2" fmla="*/ 2197101 h 2280922"/>
                  <a:gd name="connsiteX3" fmla="*/ 2794000 w 5286400"/>
                  <a:gd name="connsiteY3" fmla="*/ 1 h 2280922"/>
                  <a:gd name="connsiteX4" fmla="*/ 3543297 w 5286400"/>
                  <a:gd name="connsiteY4" fmla="*/ 2195387 h 2280922"/>
                  <a:gd name="connsiteX5" fmla="*/ 4203700 w 5286400"/>
                  <a:gd name="connsiteY5" fmla="*/ 50801 h 2280922"/>
                  <a:gd name="connsiteX6" fmla="*/ 4500427 w 5286400"/>
                  <a:gd name="connsiteY6" fmla="*/ 2198538 h 2280922"/>
                  <a:gd name="connsiteX7" fmla="*/ 5284319 w 5286400"/>
                  <a:gd name="connsiteY7" fmla="*/ 1764141 h 2280922"/>
                  <a:gd name="connsiteX0" fmla="*/ 0 w 5286811"/>
                  <a:gd name="connsiteY0" fmla="*/ 2197101 h 2259786"/>
                  <a:gd name="connsiteX1" fmla="*/ 1117600 w 5286811"/>
                  <a:gd name="connsiteY1" fmla="*/ 63501 h 2259786"/>
                  <a:gd name="connsiteX2" fmla="*/ 1866900 w 5286811"/>
                  <a:gd name="connsiteY2" fmla="*/ 2197101 h 2259786"/>
                  <a:gd name="connsiteX3" fmla="*/ 2794000 w 5286811"/>
                  <a:gd name="connsiteY3" fmla="*/ 1 h 2259786"/>
                  <a:gd name="connsiteX4" fmla="*/ 3543297 w 5286811"/>
                  <a:gd name="connsiteY4" fmla="*/ 2195387 h 2259786"/>
                  <a:gd name="connsiteX5" fmla="*/ 4203700 w 5286811"/>
                  <a:gd name="connsiteY5" fmla="*/ 50801 h 2259786"/>
                  <a:gd name="connsiteX6" fmla="*/ 4612412 w 5286811"/>
                  <a:gd name="connsiteY6" fmla="*/ 2174761 h 2259786"/>
                  <a:gd name="connsiteX7" fmla="*/ 5284319 w 5286811"/>
                  <a:gd name="connsiteY7" fmla="*/ 1764141 h 2259786"/>
                  <a:gd name="connsiteX0" fmla="*/ 0 w 5621942"/>
                  <a:gd name="connsiteY0" fmla="*/ 2197101 h 2219499"/>
                  <a:gd name="connsiteX1" fmla="*/ 1117600 w 5621942"/>
                  <a:gd name="connsiteY1" fmla="*/ 63501 h 2219499"/>
                  <a:gd name="connsiteX2" fmla="*/ 1866900 w 5621942"/>
                  <a:gd name="connsiteY2" fmla="*/ 2197101 h 2219499"/>
                  <a:gd name="connsiteX3" fmla="*/ 2794000 w 5621942"/>
                  <a:gd name="connsiteY3" fmla="*/ 1 h 2219499"/>
                  <a:gd name="connsiteX4" fmla="*/ 3543297 w 5621942"/>
                  <a:gd name="connsiteY4" fmla="*/ 2195387 h 2219499"/>
                  <a:gd name="connsiteX5" fmla="*/ 4203700 w 5621942"/>
                  <a:gd name="connsiteY5" fmla="*/ 50801 h 2219499"/>
                  <a:gd name="connsiteX6" fmla="*/ 4612412 w 5621942"/>
                  <a:gd name="connsiteY6" fmla="*/ 2174761 h 2219499"/>
                  <a:gd name="connsiteX7" fmla="*/ 5620272 w 5621942"/>
                  <a:gd name="connsiteY7" fmla="*/ 1462953 h 2219499"/>
                  <a:gd name="connsiteX0" fmla="*/ 0 w 5178386"/>
                  <a:gd name="connsiteY0" fmla="*/ 2197101 h 2264183"/>
                  <a:gd name="connsiteX1" fmla="*/ 1117600 w 5178386"/>
                  <a:gd name="connsiteY1" fmla="*/ 63501 h 2264183"/>
                  <a:gd name="connsiteX2" fmla="*/ 1866900 w 5178386"/>
                  <a:gd name="connsiteY2" fmla="*/ 2197101 h 2264183"/>
                  <a:gd name="connsiteX3" fmla="*/ 2794000 w 5178386"/>
                  <a:gd name="connsiteY3" fmla="*/ 1 h 2264183"/>
                  <a:gd name="connsiteX4" fmla="*/ 3543297 w 5178386"/>
                  <a:gd name="connsiteY4" fmla="*/ 2195387 h 2264183"/>
                  <a:gd name="connsiteX5" fmla="*/ 4203700 w 5178386"/>
                  <a:gd name="connsiteY5" fmla="*/ 50801 h 2264183"/>
                  <a:gd name="connsiteX6" fmla="*/ 4612412 w 5178386"/>
                  <a:gd name="connsiteY6" fmla="*/ 2174761 h 2264183"/>
                  <a:gd name="connsiteX7" fmla="*/ 5175422 w 5178386"/>
                  <a:gd name="connsiteY7" fmla="*/ 1787920 h 2264183"/>
                  <a:gd name="connsiteX0" fmla="*/ 0 w 5148888"/>
                  <a:gd name="connsiteY0" fmla="*/ 2197101 h 2221066"/>
                  <a:gd name="connsiteX1" fmla="*/ 1117600 w 5148888"/>
                  <a:gd name="connsiteY1" fmla="*/ 63501 h 2221066"/>
                  <a:gd name="connsiteX2" fmla="*/ 1866900 w 5148888"/>
                  <a:gd name="connsiteY2" fmla="*/ 2197101 h 2221066"/>
                  <a:gd name="connsiteX3" fmla="*/ 2794000 w 5148888"/>
                  <a:gd name="connsiteY3" fmla="*/ 1 h 2221066"/>
                  <a:gd name="connsiteX4" fmla="*/ 3543297 w 5148888"/>
                  <a:gd name="connsiteY4" fmla="*/ 2195387 h 2221066"/>
                  <a:gd name="connsiteX5" fmla="*/ 4203700 w 5148888"/>
                  <a:gd name="connsiteY5" fmla="*/ 50801 h 2221066"/>
                  <a:gd name="connsiteX6" fmla="*/ 4612412 w 5148888"/>
                  <a:gd name="connsiteY6" fmla="*/ 2174761 h 2221066"/>
                  <a:gd name="connsiteX7" fmla="*/ 5145762 w 5148888"/>
                  <a:gd name="connsiteY7" fmla="*/ 1478805 h 22210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148888" h="2221066">
                    <a:moveTo>
                      <a:pt x="0" y="2197101"/>
                    </a:moveTo>
                    <a:cubicBezTo>
                      <a:pt x="627591" y="2107142"/>
                      <a:pt x="806450" y="63501"/>
                      <a:pt x="1117600" y="63501"/>
                    </a:cubicBezTo>
                    <a:cubicBezTo>
                      <a:pt x="1428750" y="63501"/>
                      <a:pt x="1587500" y="2207684"/>
                      <a:pt x="1866900" y="2197101"/>
                    </a:cubicBezTo>
                    <a:cubicBezTo>
                      <a:pt x="2146300" y="2186518"/>
                      <a:pt x="2514601" y="287"/>
                      <a:pt x="2794000" y="1"/>
                    </a:cubicBezTo>
                    <a:cubicBezTo>
                      <a:pt x="3073399" y="-285"/>
                      <a:pt x="3308347" y="2186920"/>
                      <a:pt x="3543297" y="2195387"/>
                    </a:cubicBezTo>
                    <a:cubicBezTo>
                      <a:pt x="3778247" y="2203854"/>
                      <a:pt x="4025514" y="54239"/>
                      <a:pt x="4203700" y="50801"/>
                    </a:cubicBezTo>
                    <a:cubicBezTo>
                      <a:pt x="4381886" y="47363"/>
                      <a:pt x="4455402" y="1936760"/>
                      <a:pt x="4612412" y="2174761"/>
                    </a:cubicBezTo>
                    <a:cubicBezTo>
                      <a:pt x="4769422" y="2412762"/>
                      <a:pt x="5189153" y="1665071"/>
                      <a:pt x="5145762" y="1478805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n-NO" dirty="0"/>
              </a:p>
            </p:txBody>
          </p:sp>
          <p:sp>
            <p:nvSpPr>
              <p:cNvPr id="31" name="Freeform 30"/>
              <p:cNvSpPr/>
              <p:nvPr/>
            </p:nvSpPr>
            <p:spPr>
              <a:xfrm>
                <a:off x="6392229" y="3064175"/>
                <a:ext cx="365570" cy="1333631"/>
              </a:xfrm>
              <a:custGeom>
                <a:avLst/>
                <a:gdLst>
                  <a:gd name="connsiteX0" fmla="*/ 0 w 5358704"/>
                  <a:gd name="connsiteY0" fmla="*/ 79531 h 2385142"/>
                  <a:gd name="connsiteX1" fmla="*/ 1663700 w 5358704"/>
                  <a:gd name="connsiteY1" fmla="*/ 270031 h 2385142"/>
                  <a:gd name="connsiteX2" fmla="*/ 2451100 w 5358704"/>
                  <a:gd name="connsiteY2" fmla="*/ 2302031 h 2385142"/>
                  <a:gd name="connsiteX3" fmla="*/ 3378200 w 5358704"/>
                  <a:gd name="connsiteY3" fmla="*/ 104931 h 2385142"/>
                  <a:gd name="connsiteX4" fmla="*/ 4127500 w 5358704"/>
                  <a:gd name="connsiteY4" fmla="*/ 2213131 h 2385142"/>
                  <a:gd name="connsiteX5" fmla="*/ 4787900 w 5358704"/>
                  <a:gd name="connsiteY5" fmla="*/ 155731 h 2385142"/>
                  <a:gd name="connsiteX6" fmla="*/ 5308600 w 5358704"/>
                  <a:gd name="connsiteY6" fmla="*/ 2200431 h 2385142"/>
                  <a:gd name="connsiteX7" fmla="*/ 5308600 w 5358704"/>
                  <a:gd name="connsiteY7" fmla="*/ 2162331 h 2385142"/>
                  <a:gd name="connsiteX0" fmla="*/ 0 w 4774504"/>
                  <a:gd name="connsiteY0" fmla="*/ 2197178 h 2280289"/>
                  <a:gd name="connsiteX1" fmla="*/ 1079500 w 4774504"/>
                  <a:gd name="connsiteY1" fmla="*/ 165178 h 2280289"/>
                  <a:gd name="connsiteX2" fmla="*/ 1866900 w 4774504"/>
                  <a:gd name="connsiteY2" fmla="*/ 2197178 h 2280289"/>
                  <a:gd name="connsiteX3" fmla="*/ 2794000 w 4774504"/>
                  <a:gd name="connsiteY3" fmla="*/ 78 h 2280289"/>
                  <a:gd name="connsiteX4" fmla="*/ 3543300 w 4774504"/>
                  <a:gd name="connsiteY4" fmla="*/ 2108278 h 2280289"/>
                  <a:gd name="connsiteX5" fmla="*/ 4203700 w 4774504"/>
                  <a:gd name="connsiteY5" fmla="*/ 50878 h 2280289"/>
                  <a:gd name="connsiteX6" fmla="*/ 4724400 w 4774504"/>
                  <a:gd name="connsiteY6" fmla="*/ 2095578 h 2280289"/>
                  <a:gd name="connsiteX7" fmla="*/ 4724400 w 4774504"/>
                  <a:gd name="connsiteY7" fmla="*/ 2057478 h 2280289"/>
                  <a:gd name="connsiteX0" fmla="*/ 0 w 4774504"/>
                  <a:gd name="connsiteY0" fmla="*/ 2197178 h 2280289"/>
                  <a:gd name="connsiteX1" fmla="*/ 1117600 w 4774504"/>
                  <a:gd name="connsiteY1" fmla="*/ 63578 h 2280289"/>
                  <a:gd name="connsiteX2" fmla="*/ 1866900 w 4774504"/>
                  <a:gd name="connsiteY2" fmla="*/ 2197178 h 2280289"/>
                  <a:gd name="connsiteX3" fmla="*/ 2794000 w 4774504"/>
                  <a:gd name="connsiteY3" fmla="*/ 78 h 2280289"/>
                  <a:gd name="connsiteX4" fmla="*/ 3543300 w 4774504"/>
                  <a:gd name="connsiteY4" fmla="*/ 2108278 h 2280289"/>
                  <a:gd name="connsiteX5" fmla="*/ 4203700 w 4774504"/>
                  <a:gd name="connsiteY5" fmla="*/ 50878 h 2280289"/>
                  <a:gd name="connsiteX6" fmla="*/ 4724400 w 4774504"/>
                  <a:gd name="connsiteY6" fmla="*/ 2095578 h 2280289"/>
                  <a:gd name="connsiteX7" fmla="*/ 4724400 w 4774504"/>
                  <a:gd name="connsiteY7" fmla="*/ 2057478 h 2280289"/>
                  <a:gd name="connsiteX0" fmla="*/ 0 w 5287423"/>
                  <a:gd name="connsiteY0" fmla="*/ 2197178 h 2197218"/>
                  <a:gd name="connsiteX1" fmla="*/ 1117600 w 5287423"/>
                  <a:gd name="connsiteY1" fmla="*/ 63578 h 2197218"/>
                  <a:gd name="connsiteX2" fmla="*/ 1866900 w 5287423"/>
                  <a:gd name="connsiteY2" fmla="*/ 2197178 h 2197218"/>
                  <a:gd name="connsiteX3" fmla="*/ 2794000 w 5287423"/>
                  <a:gd name="connsiteY3" fmla="*/ 78 h 2197218"/>
                  <a:gd name="connsiteX4" fmla="*/ 3543300 w 5287423"/>
                  <a:gd name="connsiteY4" fmla="*/ 2108278 h 2197218"/>
                  <a:gd name="connsiteX5" fmla="*/ 4203700 w 5287423"/>
                  <a:gd name="connsiteY5" fmla="*/ 50878 h 2197218"/>
                  <a:gd name="connsiteX6" fmla="*/ 4724400 w 5287423"/>
                  <a:gd name="connsiteY6" fmla="*/ 2095578 h 2197218"/>
                  <a:gd name="connsiteX7" fmla="*/ 5284319 w 5287423"/>
                  <a:gd name="connsiteY7" fmla="*/ 1764218 h 2197218"/>
                  <a:gd name="connsiteX0" fmla="*/ 0 w 5287423"/>
                  <a:gd name="connsiteY0" fmla="*/ 2197101 h 2197140"/>
                  <a:gd name="connsiteX1" fmla="*/ 1117600 w 5287423"/>
                  <a:gd name="connsiteY1" fmla="*/ 63501 h 2197140"/>
                  <a:gd name="connsiteX2" fmla="*/ 1866900 w 5287423"/>
                  <a:gd name="connsiteY2" fmla="*/ 2197101 h 2197140"/>
                  <a:gd name="connsiteX3" fmla="*/ 2794000 w 5287423"/>
                  <a:gd name="connsiteY3" fmla="*/ 1 h 2197140"/>
                  <a:gd name="connsiteX4" fmla="*/ 3543297 w 5287423"/>
                  <a:gd name="connsiteY4" fmla="*/ 2195387 h 2197140"/>
                  <a:gd name="connsiteX5" fmla="*/ 4203700 w 5287423"/>
                  <a:gd name="connsiteY5" fmla="*/ 50801 h 2197140"/>
                  <a:gd name="connsiteX6" fmla="*/ 4724400 w 5287423"/>
                  <a:gd name="connsiteY6" fmla="*/ 2095501 h 2197140"/>
                  <a:gd name="connsiteX7" fmla="*/ 5284319 w 5287423"/>
                  <a:gd name="connsiteY7" fmla="*/ 1764141 h 2197140"/>
                  <a:gd name="connsiteX0" fmla="*/ 0 w 5286400"/>
                  <a:gd name="connsiteY0" fmla="*/ 2197101 h 2280922"/>
                  <a:gd name="connsiteX1" fmla="*/ 1117600 w 5286400"/>
                  <a:gd name="connsiteY1" fmla="*/ 63501 h 2280922"/>
                  <a:gd name="connsiteX2" fmla="*/ 1866900 w 5286400"/>
                  <a:gd name="connsiteY2" fmla="*/ 2197101 h 2280922"/>
                  <a:gd name="connsiteX3" fmla="*/ 2794000 w 5286400"/>
                  <a:gd name="connsiteY3" fmla="*/ 1 h 2280922"/>
                  <a:gd name="connsiteX4" fmla="*/ 3543297 w 5286400"/>
                  <a:gd name="connsiteY4" fmla="*/ 2195387 h 2280922"/>
                  <a:gd name="connsiteX5" fmla="*/ 4203700 w 5286400"/>
                  <a:gd name="connsiteY5" fmla="*/ 50801 h 2280922"/>
                  <a:gd name="connsiteX6" fmla="*/ 4500427 w 5286400"/>
                  <a:gd name="connsiteY6" fmla="*/ 2198538 h 2280922"/>
                  <a:gd name="connsiteX7" fmla="*/ 5284319 w 5286400"/>
                  <a:gd name="connsiteY7" fmla="*/ 1764141 h 2280922"/>
                  <a:gd name="connsiteX0" fmla="*/ 0 w 5286811"/>
                  <a:gd name="connsiteY0" fmla="*/ 2197101 h 2259786"/>
                  <a:gd name="connsiteX1" fmla="*/ 1117600 w 5286811"/>
                  <a:gd name="connsiteY1" fmla="*/ 63501 h 2259786"/>
                  <a:gd name="connsiteX2" fmla="*/ 1866900 w 5286811"/>
                  <a:gd name="connsiteY2" fmla="*/ 2197101 h 2259786"/>
                  <a:gd name="connsiteX3" fmla="*/ 2794000 w 5286811"/>
                  <a:gd name="connsiteY3" fmla="*/ 1 h 2259786"/>
                  <a:gd name="connsiteX4" fmla="*/ 3543297 w 5286811"/>
                  <a:gd name="connsiteY4" fmla="*/ 2195387 h 2259786"/>
                  <a:gd name="connsiteX5" fmla="*/ 4203700 w 5286811"/>
                  <a:gd name="connsiteY5" fmla="*/ 50801 h 2259786"/>
                  <a:gd name="connsiteX6" fmla="*/ 4612412 w 5286811"/>
                  <a:gd name="connsiteY6" fmla="*/ 2174761 h 2259786"/>
                  <a:gd name="connsiteX7" fmla="*/ 5284319 w 5286811"/>
                  <a:gd name="connsiteY7" fmla="*/ 1764141 h 2259786"/>
                  <a:gd name="connsiteX0" fmla="*/ 0 w 5621942"/>
                  <a:gd name="connsiteY0" fmla="*/ 2197101 h 2219499"/>
                  <a:gd name="connsiteX1" fmla="*/ 1117600 w 5621942"/>
                  <a:gd name="connsiteY1" fmla="*/ 63501 h 2219499"/>
                  <a:gd name="connsiteX2" fmla="*/ 1866900 w 5621942"/>
                  <a:gd name="connsiteY2" fmla="*/ 2197101 h 2219499"/>
                  <a:gd name="connsiteX3" fmla="*/ 2794000 w 5621942"/>
                  <a:gd name="connsiteY3" fmla="*/ 1 h 2219499"/>
                  <a:gd name="connsiteX4" fmla="*/ 3543297 w 5621942"/>
                  <a:gd name="connsiteY4" fmla="*/ 2195387 h 2219499"/>
                  <a:gd name="connsiteX5" fmla="*/ 4203700 w 5621942"/>
                  <a:gd name="connsiteY5" fmla="*/ 50801 h 2219499"/>
                  <a:gd name="connsiteX6" fmla="*/ 4612412 w 5621942"/>
                  <a:gd name="connsiteY6" fmla="*/ 2174761 h 2219499"/>
                  <a:gd name="connsiteX7" fmla="*/ 5620272 w 5621942"/>
                  <a:gd name="connsiteY7" fmla="*/ 1462953 h 22194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621942" h="2219499">
                    <a:moveTo>
                      <a:pt x="0" y="2197101"/>
                    </a:moveTo>
                    <a:cubicBezTo>
                      <a:pt x="627591" y="2107142"/>
                      <a:pt x="806450" y="63501"/>
                      <a:pt x="1117600" y="63501"/>
                    </a:cubicBezTo>
                    <a:cubicBezTo>
                      <a:pt x="1428750" y="63501"/>
                      <a:pt x="1587500" y="2207684"/>
                      <a:pt x="1866900" y="2197101"/>
                    </a:cubicBezTo>
                    <a:cubicBezTo>
                      <a:pt x="2146300" y="2186518"/>
                      <a:pt x="2514601" y="287"/>
                      <a:pt x="2794000" y="1"/>
                    </a:cubicBezTo>
                    <a:cubicBezTo>
                      <a:pt x="3073399" y="-285"/>
                      <a:pt x="3308347" y="2186920"/>
                      <a:pt x="3543297" y="2195387"/>
                    </a:cubicBezTo>
                    <a:cubicBezTo>
                      <a:pt x="3778247" y="2203854"/>
                      <a:pt x="4025514" y="54239"/>
                      <a:pt x="4203700" y="50801"/>
                    </a:cubicBezTo>
                    <a:cubicBezTo>
                      <a:pt x="4381886" y="47363"/>
                      <a:pt x="4376317" y="1939402"/>
                      <a:pt x="4612412" y="2174761"/>
                    </a:cubicBezTo>
                    <a:cubicBezTo>
                      <a:pt x="4848507" y="2410120"/>
                      <a:pt x="5663663" y="1649219"/>
                      <a:pt x="5620272" y="1462953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n-NO" dirty="0"/>
              </a:p>
            </p:txBody>
          </p:sp>
          <p:sp>
            <p:nvSpPr>
              <p:cNvPr id="32" name="Freeform 31"/>
              <p:cNvSpPr/>
              <p:nvPr/>
            </p:nvSpPr>
            <p:spPr>
              <a:xfrm>
                <a:off x="7385285" y="3064657"/>
                <a:ext cx="365570" cy="1333631"/>
              </a:xfrm>
              <a:custGeom>
                <a:avLst/>
                <a:gdLst>
                  <a:gd name="connsiteX0" fmla="*/ 0 w 5358704"/>
                  <a:gd name="connsiteY0" fmla="*/ 79531 h 2385142"/>
                  <a:gd name="connsiteX1" fmla="*/ 1663700 w 5358704"/>
                  <a:gd name="connsiteY1" fmla="*/ 270031 h 2385142"/>
                  <a:gd name="connsiteX2" fmla="*/ 2451100 w 5358704"/>
                  <a:gd name="connsiteY2" fmla="*/ 2302031 h 2385142"/>
                  <a:gd name="connsiteX3" fmla="*/ 3378200 w 5358704"/>
                  <a:gd name="connsiteY3" fmla="*/ 104931 h 2385142"/>
                  <a:gd name="connsiteX4" fmla="*/ 4127500 w 5358704"/>
                  <a:gd name="connsiteY4" fmla="*/ 2213131 h 2385142"/>
                  <a:gd name="connsiteX5" fmla="*/ 4787900 w 5358704"/>
                  <a:gd name="connsiteY5" fmla="*/ 155731 h 2385142"/>
                  <a:gd name="connsiteX6" fmla="*/ 5308600 w 5358704"/>
                  <a:gd name="connsiteY6" fmla="*/ 2200431 h 2385142"/>
                  <a:gd name="connsiteX7" fmla="*/ 5308600 w 5358704"/>
                  <a:gd name="connsiteY7" fmla="*/ 2162331 h 2385142"/>
                  <a:gd name="connsiteX0" fmla="*/ 0 w 4774504"/>
                  <a:gd name="connsiteY0" fmla="*/ 2197178 h 2280289"/>
                  <a:gd name="connsiteX1" fmla="*/ 1079500 w 4774504"/>
                  <a:gd name="connsiteY1" fmla="*/ 165178 h 2280289"/>
                  <a:gd name="connsiteX2" fmla="*/ 1866900 w 4774504"/>
                  <a:gd name="connsiteY2" fmla="*/ 2197178 h 2280289"/>
                  <a:gd name="connsiteX3" fmla="*/ 2794000 w 4774504"/>
                  <a:gd name="connsiteY3" fmla="*/ 78 h 2280289"/>
                  <a:gd name="connsiteX4" fmla="*/ 3543300 w 4774504"/>
                  <a:gd name="connsiteY4" fmla="*/ 2108278 h 2280289"/>
                  <a:gd name="connsiteX5" fmla="*/ 4203700 w 4774504"/>
                  <a:gd name="connsiteY5" fmla="*/ 50878 h 2280289"/>
                  <a:gd name="connsiteX6" fmla="*/ 4724400 w 4774504"/>
                  <a:gd name="connsiteY6" fmla="*/ 2095578 h 2280289"/>
                  <a:gd name="connsiteX7" fmla="*/ 4724400 w 4774504"/>
                  <a:gd name="connsiteY7" fmla="*/ 2057478 h 2280289"/>
                  <a:gd name="connsiteX0" fmla="*/ 0 w 4774504"/>
                  <a:gd name="connsiteY0" fmla="*/ 2197178 h 2280289"/>
                  <a:gd name="connsiteX1" fmla="*/ 1117600 w 4774504"/>
                  <a:gd name="connsiteY1" fmla="*/ 63578 h 2280289"/>
                  <a:gd name="connsiteX2" fmla="*/ 1866900 w 4774504"/>
                  <a:gd name="connsiteY2" fmla="*/ 2197178 h 2280289"/>
                  <a:gd name="connsiteX3" fmla="*/ 2794000 w 4774504"/>
                  <a:gd name="connsiteY3" fmla="*/ 78 h 2280289"/>
                  <a:gd name="connsiteX4" fmla="*/ 3543300 w 4774504"/>
                  <a:gd name="connsiteY4" fmla="*/ 2108278 h 2280289"/>
                  <a:gd name="connsiteX5" fmla="*/ 4203700 w 4774504"/>
                  <a:gd name="connsiteY5" fmla="*/ 50878 h 2280289"/>
                  <a:gd name="connsiteX6" fmla="*/ 4724400 w 4774504"/>
                  <a:gd name="connsiteY6" fmla="*/ 2095578 h 2280289"/>
                  <a:gd name="connsiteX7" fmla="*/ 4724400 w 4774504"/>
                  <a:gd name="connsiteY7" fmla="*/ 2057478 h 2280289"/>
                  <a:gd name="connsiteX0" fmla="*/ 0 w 5287423"/>
                  <a:gd name="connsiteY0" fmla="*/ 2197178 h 2197218"/>
                  <a:gd name="connsiteX1" fmla="*/ 1117600 w 5287423"/>
                  <a:gd name="connsiteY1" fmla="*/ 63578 h 2197218"/>
                  <a:gd name="connsiteX2" fmla="*/ 1866900 w 5287423"/>
                  <a:gd name="connsiteY2" fmla="*/ 2197178 h 2197218"/>
                  <a:gd name="connsiteX3" fmla="*/ 2794000 w 5287423"/>
                  <a:gd name="connsiteY3" fmla="*/ 78 h 2197218"/>
                  <a:gd name="connsiteX4" fmla="*/ 3543300 w 5287423"/>
                  <a:gd name="connsiteY4" fmla="*/ 2108278 h 2197218"/>
                  <a:gd name="connsiteX5" fmla="*/ 4203700 w 5287423"/>
                  <a:gd name="connsiteY5" fmla="*/ 50878 h 2197218"/>
                  <a:gd name="connsiteX6" fmla="*/ 4724400 w 5287423"/>
                  <a:gd name="connsiteY6" fmla="*/ 2095578 h 2197218"/>
                  <a:gd name="connsiteX7" fmla="*/ 5284319 w 5287423"/>
                  <a:gd name="connsiteY7" fmla="*/ 1764218 h 2197218"/>
                  <a:gd name="connsiteX0" fmla="*/ 0 w 5287423"/>
                  <a:gd name="connsiteY0" fmla="*/ 2197101 h 2197140"/>
                  <a:gd name="connsiteX1" fmla="*/ 1117600 w 5287423"/>
                  <a:gd name="connsiteY1" fmla="*/ 63501 h 2197140"/>
                  <a:gd name="connsiteX2" fmla="*/ 1866900 w 5287423"/>
                  <a:gd name="connsiteY2" fmla="*/ 2197101 h 2197140"/>
                  <a:gd name="connsiteX3" fmla="*/ 2794000 w 5287423"/>
                  <a:gd name="connsiteY3" fmla="*/ 1 h 2197140"/>
                  <a:gd name="connsiteX4" fmla="*/ 3543297 w 5287423"/>
                  <a:gd name="connsiteY4" fmla="*/ 2195387 h 2197140"/>
                  <a:gd name="connsiteX5" fmla="*/ 4203700 w 5287423"/>
                  <a:gd name="connsiteY5" fmla="*/ 50801 h 2197140"/>
                  <a:gd name="connsiteX6" fmla="*/ 4724400 w 5287423"/>
                  <a:gd name="connsiteY6" fmla="*/ 2095501 h 2197140"/>
                  <a:gd name="connsiteX7" fmla="*/ 5284319 w 5287423"/>
                  <a:gd name="connsiteY7" fmla="*/ 1764141 h 2197140"/>
                  <a:gd name="connsiteX0" fmla="*/ 0 w 5286400"/>
                  <a:gd name="connsiteY0" fmla="*/ 2197101 h 2280922"/>
                  <a:gd name="connsiteX1" fmla="*/ 1117600 w 5286400"/>
                  <a:gd name="connsiteY1" fmla="*/ 63501 h 2280922"/>
                  <a:gd name="connsiteX2" fmla="*/ 1866900 w 5286400"/>
                  <a:gd name="connsiteY2" fmla="*/ 2197101 h 2280922"/>
                  <a:gd name="connsiteX3" fmla="*/ 2794000 w 5286400"/>
                  <a:gd name="connsiteY3" fmla="*/ 1 h 2280922"/>
                  <a:gd name="connsiteX4" fmla="*/ 3543297 w 5286400"/>
                  <a:gd name="connsiteY4" fmla="*/ 2195387 h 2280922"/>
                  <a:gd name="connsiteX5" fmla="*/ 4203700 w 5286400"/>
                  <a:gd name="connsiteY5" fmla="*/ 50801 h 2280922"/>
                  <a:gd name="connsiteX6" fmla="*/ 4500427 w 5286400"/>
                  <a:gd name="connsiteY6" fmla="*/ 2198538 h 2280922"/>
                  <a:gd name="connsiteX7" fmla="*/ 5284319 w 5286400"/>
                  <a:gd name="connsiteY7" fmla="*/ 1764141 h 2280922"/>
                  <a:gd name="connsiteX0" fmla="*/ 0 w 5286811"/>
                  <a:gd name="connsiteY0" fmla="*/ 2197101 h 2259786"/>
                  <a:gd name="connsiteX1" fmla="*/ 1117600 w 5286811"/>
                  <a:gd name="connsiteY1" fmla="*/ 63501 h 2259786"/>
                  <a:gd name="connsiteX2" fmla="*/ 1866900 w 5286811"/>
                  <a:gd name="connsiteY2" fmla="*/ 2197101 h 2259786"/>
                  <a:gd name="connsiteX3" fmla="*/ 2794000 w 5286811"/>
                  <a:gd name="connsiteY3" fmla="*/ 1 h 2259786"/>
                  <a:gd name="connsiteX4" fmla="*/ 3543297 w 5286811"/>
                  <a:gd name="connsiteY4" fmla="*/ 2195387 h 2259786"/>
                  <a:gd name="connsiteX5" fmla="*/ 4203700 w 5286811"/>
                  <a:gd name="connsiteY5" fmla="*/ 50801 h 2259786"/>
                  <a:gd name="connsiteX6" fmla="*/ 4612412 w 5286811"/>
                  <a:gd name="connsiteY6" fmla="*/ 2174761 h 2259786"/>
                  <a:gd name="connsiteX7" fmla="*/ 5284319 w 5286811"/>
                  <a:gd name="connsiteY7" fmla="*/ 1764141 h 2259786"/>
                  <a:gd name="connsiteX0" fmla="*/ 0 w 5621942"/>
                  <a:gd name="connsiteY0" fmla="*/ 2197101 h 2219499"/>
                  <a:gd name="connsiteX1" fmla="*/ 1117600 w 5621942"/>
                  <a:gd name="connsiteY1" fmla="*/ 63501 h 2219499"/>
                  <a:gd name="connsiteX2" fmla="*/ 1866900 w 5621942"/>
                  <a:gd name="connsiteY2" fmla="*/ 2197101 h 2219499"/>
                  <a:gd name="connsiteX3" fmla="*/ 2794000 w 5621942"/>
                  <a:gd name="connsiteY3" fmla="*/ 1 h 2219499"/>
                  <a:gd name="connsiteX4" fmla="*/ 3543297 w 5621942"/>
                  <a:gd name="connsiteY4" fmla="*/ 2195387 h 2219499"/>
                  <a:gd name="connsiteX5" fmla="*/ 4203700 w 5621942"/>
                  <a:gd name="connsiteY5" fmla="*/ 50801 h 2219499"/>
                  <a:gd name="connsiteX6" fmla="*/ 4612412 w 5621942"/>
                  <a:gd name="connsiteY6" fmla="*/ 2174761 h 2219499"/>
                  <a:gd name="connsiteX7" fmla="*/ 5620272 w 5621942"/>
                  <a:gd name="connsiteY7" fmla="*/ 1462953 h 22194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621942" h="2219499">
                    <a:moveTo>
                      <a:pt x="0" y="2197101"/>
                    </a:moveTo>
                    <a:cubicBezTo>
                      <a:pt x="627591" y="2107142"/>
                      <a:pt x="806450" y="63501"/>
                      <a:pt x="1117600" y="63501"/>
                    </a:cubicBezTo>
                    <a:cubicBezTo>
                      <a:pt x="1428750" y="63501"/>
                      <a:pt x="1587500" y="2207684"/>
                      <a:pt x="1866900" y="2197101"/>
                    </a:cubicBezTo>
                    <a:cubicBezTo>
                      <a:pt x="2146300" y="2186518"/>
                      <a:pt x="2514601" y="287"/>
                      <a:pt x="2794000" y="1"/>
                    </a:cubicBezTo>
                    <a:cubicBezTo>
                      <a:pt x="3073399" y="-285"/>
                      <a:pt x="3308347" y="2186920"/>
                      <a:pt x="3543297" y="2195387"/>
                    </a:cubicBezTo>
                    <a:cubicBezTo>
                      <a:pt x="3778247" y="2203854"/>
                      <a:pt x="4025514" y="54239"/>
                      <a:pt x="4203700" y="50801"/>
                    </a:cubicBezTo>
                    <a:cubicBezTo>
                      <a:pt x="4381886" y="47363"/>
                      <a:pt x="4376317" y="1939402"/>
                      <a:pt x="4612412" y="2174761"/>
                    </a:cubicBezTo>
                    <a:cubicBezTo>
                      <a:pt x="4848507" y="2410120"/>
                      <a:pt x="5663663" y="1649219"/>
                      <a:pt x="5620272" y="1462953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n-NO" dirty="0"/>
              </a:p>
            </p:txBody>
          </p:sp>
          <p:sp>
            <p:nvSpPr>
              <p:cNvPr id="33" name="Freeform 32"/>
              <p:cNvSpPr/>
              <p:nvPr/>
            </p:nvSpPr>
            <p:spPr>
              <a:xfrm>
                <a:off x="7053824" y="3078081"/>
                <a:ext cx="365570" cy="1333631"/>
              </a:xfrm>
              <a:custGeom>
                <a:avLst/>
                <a:gdLst>
                  <a:gd name="connsiteX0" fmla="*/ 0 w 5358704"/>
                  <a:gd name="connsiteY0" fmla="*/ 79531 h 2385142"/>
                  <a:gd name="connsiteX1" fmla="*/ 1663700 w 5358704"/>
                  <a:gd name="connsiteY1" fmla="*/ 270031 h 2385142"/>
                  <a:gd name="connsiteX2" fmla="*/ 2451100 w 5358704"/>
                  <a:gd name="connsiteY2" fmla="*/ 2302031 h 2385142"/>
                  <a:gd name="connsiteX3" fmla="*/ 3378200 w 5358704"/>
                  <a:gd name="connsiteY3" fmla="*/ 104931 h 2385142"/>
                  <a:gd name="connsiteX4" fmla="*/ 4127500 w 5358704"/>
                  <a:gd name="connsiteY4" fmla="*/ 2213131 h 2385142"/>
                  <a:gd name="connsiteX5" fmla="*/ 4787900 w 5358704"/>
                  <a:gd name="connsiteY5" fmla="*/ 155731 h 2385142"/>
                  <a:gd name="connsiteX6" fmla="*/ 5308600 w 5358704"/>
                  <a:gd name="connsiteY6" fmla="*/ 2200431 h 2385142"/>
                  <a:gd name="connsiteX7" fmla="*/ 5308600 w 5358704"/>
                  <a:gd name="connsiteY7" fmla="*/ 2162331 h 2385142"/>
                  <a:gd name="connsiteX0" fmla="*/ 0 w 4774504"/>
                  <a:gd name="connsiteY0" fmla="*/ 2197178 h 2280289"/>
                  <a:gd name="connsiteX1" fmla="*/ 1079500 w 4774504"/>
                  <a:gd name="connsiteY1" fmla="*/ 165178 h 2280289"/>
                  <a:gd name="connsiteX2" fmla="*/ 1866900 w 4774504"/>
                  <a:gd name="connsiteY2" fmla="*/ 2197178 h 2280289"/>
                  <a:gd name="connsiteX3" fmla="*/ 2794000 w 4774504"/>
                  <a:gd name="connsiteY3" fmla="*/ 78 h 2280289"/>
                  <a:gd name="connsiteX4" fmla="*/ 3543300 w 4774504"/>
                  <a:gd name="connsiteY4" fmla="*/ 2108278 h 2280289"/>
                  <a:gd name="connsiteX5" fmla="*/ 4203700 w 4774504"/>
                  <a:gd name="connsiteY5" fmla="*/ 50878 h 2280289"/>
                  <a:gd name="connsiteX6" fmla="*/ 4724400 w 4774504"/>
                  <a:gd name="connsiteY6" fmla="*/ 2095578 h 2280289"/>
                  <a:gd name="connsiteX7" fmla="*/ 4724400 w 4774504"/>
                  <a:gd name="connsiteY7" fmla="*/ 2057478 h 2280289"/>
                  <a:gd name="connsiteX0" fmla="*/ 0 w 4774504"/>
                  <a:gd name="connsiteY0" fmla="*/ 2197178 h 2280289"/>
                  <a:gd name="connsiteX1" fmla="*/ 1117600 w 4774504"/>
                  <a:gd name="connsiteY1" fmla="*/ 63578 h 2280289"/>
                  <a:gd name="connsiteX2" fmla="*/ 1866900 w 4774504"/>
                  <a:gd name="connsiteY2" fmla="*/ 2197178 h 2280289"/>
                  <a:gd name="connsiteX3" fmla="*/ 2794000 w 4774504"/>
                  <a:gd name="connsiteY3" fmla="*/ 78 h 2280289"/>
                  <a:gd name="connsiteX4" fmla="*/ 3543300 w 4774504"/>
                  <a:gd name="connsiteY4" fmla="*/ 2108278 h 2280289"/>
                  <a:gd name="connsiteX5" fmla="*/ 4203700 w 4774504"/>
                  <a:gd name="connsiteY5" fmla="*/ 50878 h 2280289"/>
                  <a:gd name="connsiteX6" fmla="*/ 4724400 w 4774504"/>
                  <a:gd name="connsiteY6" fmla="*/ 2095578 h 2280289"/>
                  <a:gd name="connsiteX7" fmla="*/ 4724400 w 4774504"/>
                  <a:gd name="connsiteY7" fmla="*/ 2057478 h 2280289"/>
                  <a:gd name="connsiteX0" fmla="*/ 0 w 5287423"/>
                  <a:gd name="connsiteY0" fmla="*/ 2197178 h 2197218"/>
                  <a:gd name="connsiteX1" fmla="*/ 1117600 w 5287423"/>
                  <a:gd name="connsiteY1" fmla="*/ 63578 h 2197218"/>
                  <a:gd name="connsiteX2" fmla="*/ 1866900 w 5287423"/>
                  <a:gd name="connsiteY2" fmla="*/ 2197178 h 2197218"/>
                  <a:gd name="connsiteX3" fmla="*/ 2794000 w 5287423"/>
                  <a:gd name="connsiteY3" fmla="*/ 78 h 2197218"/>
                  <a:gd name="connsiteX4" fmla="*/ 3543300 w 5287423"/>
                  <a:gd name="connsiteY4" fmla="*/ 2108278 h 2197218"/>
                  <a:gd name="connsiteX5" fmla="*/ 4203700 w 5287423"/>
                  <a:gd name="connsiteY5" fmla="*/ 50878 h 2197218"/>
                  <a:gd name="connsiteX6" fmla="*/ 4724400 w 5287423"/>
                  <a:gd name="connsiteY6" fmla="*/ 2095578 h 2197218"/>
                  <a:gd name="connsiteX7" fmla="*/ 5284319 w 5287423"/>
                  <a:gd name="connsiteY7" fmla="*/ 1764218 h 2197218"/>
                  <a:gd name="connsiteX0" fmla="*/ 0 w 5287423"/>
                  <a:gd name="connsiteY0" fmla="*/ 2197101 h 2197140"/>
                  <a:gd name="connsiteX1" fmla="*/ 1117600 w 5287423"/>
                  <a:gd name="connsiteY1" fmla="*/ 63501 h 2197140"/>
                  <a:gd name="connsiteX2" fmla="*/ 1866900 w 5287423"/>
                  <a:gd name="connsiteY2" fmla="*/ 2197101 h 2197140"/>
                  <a:gd name="connsiteX3" fmla="*/ 2794000 w 5287423"/>
                  <a:gd name="connsiteY3" fmla="*/ 1 h 2197140"/>
                  <a:gd name="connsiteX4" fmla="*/ 3543297 w 5287423"/>
                  <a:gd name="connsiteY4" fmla="*/ 2195387 h 2197140"/>
                  <a:gd name="connsiteX5" fmla="*/ 4203700 w 5287423"/>
                  <a:gd name="connsiteY5" fmla="*/ 50801 h 2197140"/>
                  <a:gd name="connsiteX6" fmla="*/ 4724400 w 5287423"/>
                  <a:gd name="connsiteY6" fmla="*/ 2095501 h 2197140"/>
                  <a:gd name="connsiteX7" fmla="*/ 5284319 w 5287423"/>
                  <a:gd name="connsiteY7" fmla="*/ 1764141 h 2197140"/>
                  <a:gd name="connsiteX0" fmla="*/ 0 w 5286400"/>
                  <a:gd name="connsiteY0" fmla="*/ 2197101 h 2280922"/>
                  <a:gd name="connsiteX1" fmla="*/ 1117600 w 5286400"/>
                  <a:gd name="connsiteY1" fmla="*/ 63501 h 2280922"/>
                  <a:gd name="connsiteX2" fmla="*/ 1866900 w 5286400"/>
                  <a:gd name="connsiteY2" fmla="*/ 2197101 h 2280922"/>
                  <a:gd name="connsiteX3" fmla="*/ 2794000 w 5286400"/>
                  <a:gd name="connsiteY3" fmla="*/ 1 h 2280922"/>
                  <a:gd name="connsiteX4" fmla="*/ 3543297 w 5286400"/>
                  <a:gd name="connsiteY4" fmla="*/ 2195387 h 2280922"/>
                  <a:gd name="connsiteX5" fmla="*/ 4203700 w 5286400"/>
                  <a:gd name="connsiteY5" fmla="*/ 50801 h 2280922"/>
                  <a:gd name="connsiteX6" fmla="*/ 4500427 w 5286400"/>
                  <a:gd name="connsiteY6" fmla="*/ 2198538 h 2280922"/>
                  <a:gd name="connsiteX7" fmla="*/ 5284319 w 5286400"/>
                  <a:gd name="connsiteY7" fmla="*/ 1764141 h 2280922"/>
                  <a:gd name="connsiteX0" fmla="*/ 0 w 5286811"/>
                  <a:gd name="connsiteY0" fmla="*/ 2197101 h 2259786"/>
                  <a:gd name="connsiteX1" fmla="*/ 1117600 w 5286811"/>
                  <a:gd name="connsiteY1" fmla="*/ 63501 h 2259786"/>
                  <a:gd name="connsiteX2" fmla="*/ 1866900 w 5286811"/>
                  <a:gd name="connsiteY2" fmla="*/ 2197101 h 2259786"/>
                  <a:gd name="connsiteX3" fmla="*/ 2794000 w 5286811"/>
                  <a:gd name="connsiteY3" fmla="*/ 1 h 2259786"/>
                  <a:gd name="connsiteX4" fmla="*/ 3543297 w 5286811"/>
                  <a:gd name="connsiteY4" fmla="*/ 2195387 h 2259786"/>
                  <a:gd name="connsiteX5" fmla="*/ 4203700 w 5286811"/>
                  <a:gd name="connsiteY5" fmla="*/ 50801 h 2259786"/>
                  <a:gd name="connsiteX6" fmla="*/ 4612412 w 5286811"/>
                  <a:gd name="connsiteY6" fmla="*/ 2174761 h 2259786"/>
                  <a:gd name="connsiteX7" fmla="*/ 5284319 w 5286811"/>
                  <a:gd name="connsiteY7" fmla="*/ 1764141 h 2259786"/>
                  <a:gd name="connsiteX0" fmla="*/ 0 w 5621942"/>
                  <a:gd name="connsiteY0" fmla="*/ 2197101 h 2219499"/>
                  <a:gd name="connsiteX1" fmla="*/ 1117600 w 5621942"/>
                  <a:gd name="connsiteY1" fmla="*/ 63501 h 2219499"/>
                  <a:gd name="connsiteX2" fmla="*/ 1866900 w 5621942"/>
                  <a:gd name="connsiteY2" fmla="*/ 2197101 h 2219499"/>
                  <a:gd name="connsiteX3" fmla="*/ 2794000 w 5621942"/>
                  <a:gd name="connsiteY3" fmla="*/ 1 h 2219499"/>
                  <a:gd name="connsiteX4" fmla="*/ 3543297 w 5621942"/>
                  <a:gd name="connsiteY4" fmla="*/ 2195387 h 2219499"/>
                  <a:gd name="connsiteX5" fmla="*/ 4203700 w 5621942"/>
                  <a:gd name="connsiteY5" fmla="*/ 50801 h 2219499"/>
                  <a:gd name="connsiteX6" fmla="*/ 4612412 w 5621942"/>
                  <a:gd name="connsiteY6" fmla="*/ 2174761 h 2219499"/>
                  <a:gd name="connsiteX7" fmla="*/ 5620272 w 5621942"/>
                  <a:gd name="connsiteY7" fmla="*/ 1462953 h 22194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621942" h="2219499">
                    <a:moveTo>
                      <a:pt x="0" y="2197101"/>
                    </a:moveTo>
                    <a:cubicBezTo>
                      <a:pt x="627591" y="2107142"/>
                      <a:pt x="806450" y="63501"/>
                      <a:pt x="1117600" y="63501"/>
                    </a:cubicBezTo>
                    <a:cubicBezTo>
                      <a:pt x="1428750" y="63501"/>
                      <a:pt x="1587500" y="2207684"/>
                      <a:pt x="1866900" y="2197101"/>
                    </a:cubicBezTo>
                    <a:cubicBezTo>
                      <a:pt x="2146300" y="2186518"/>
                      <a:pt x="2514601" y="287"/>
                      <a:pt x="2794000" y="1"/>
                    </a:cubicBezTo>
                    <a:cubicBezTo>
                      <a:pt x="3073399" y="-285"/>
                      <a:pt x="3308347" y="2186920"/>
                      <a:pt x="3543297" y="2195387"/>
                    </a:cubicBezTo>
                    <a:cubicBezTo>
                      <a:pt x="3778247" y="2203854"/>
                      <a:pt x="4025514" y="54239"/>
                      <a:pt x="4203700" y="50801"/>
                    </a:cubicBezTo>
                    <a:cubicBezTo>
                      <a:pt x="4381886" y="47363"/>
                      <a:pt x="4376317" y="1939402"/>
                      <a:pt x="4612412" y="2174761"/>
                    </a:cubicBezTo>
                    <a:cubicBezTo>
                      <a:pt x="4848507" y="2410120"/>
                      <a:pt x="5663663" y="1649219"/>
                      <a:pt x="5620272" y="1462953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n-NO" dirty="0"/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>
                <a:off x="5620776" y="2780928"/>
                <a:ext cx="0" cy="2054812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6369997" y="2780928"/>
                <a:ext cx="0" cy="2054812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7074971" y="2788948"/>
                <a:ext cx="0" cy="2054812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7717459" y="2788948"/>
                <a:ext cx="0" cy="2054812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4926663" y="2788948"/>
                <a:ext cx="0" cy="2054812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4174934" y="2780928"/>
                <a:ext cx="0" cy="2054812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" name="Rectangle 40"/>
            <p:cNvSpPr/>
            <p:nvPr/>
          </p:nvSpPr>
          <p:spPr>
            <a:xfrm>
              <a:off x="5114043" y="4444273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nn-NO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</a:t>
              </a:r>
              <a:endParaRPr lang="nn-NO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399956" y="4444273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nn-NO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0</a:t>
              </a:r>
              <a:endParaRPr lang="nn-NO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542217" y="4444273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nn-NO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</a:t>
              </a:r>
              <a:endParaRPr lang="nn-NO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256303" y="4444273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nn-NO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</a:t>
              </a:r>
              <a:endParaRPr lang="nn-NO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828130" y="4444273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nn-NO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0</a:t>
              </a:r>
              <a:endParaRPr lang="nn-NO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7089260" y="5603428"/>
            <a:ext cx="469537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nn-NO" sz="2200" dirty="0" smtClean="0">
                <a:solidFill>
                  <a:schemeClr val="bg1"/>
                </a:solidFill>
              </a:rPr>
              <a:t>Data som blir tekne imot:  … 0 1 0 1 1 …</a:t>
            </a:r>
            <a:endParaRPr lang="nn-NO" sz="2200" dirty="0">
              <a:solidFill>
                <a:schemeClr val="bg1"/>
              </a:solidFill>
            </a:endParaRPr>
          </a:p>
        </p:txBody>
      </p:sp>
      <p:sp>
        <p:nvSpPr>
          <p:cNvPr id="35" name="Oval Callout 34"/>
          <p:cNvSpPr/>
          <p:nvPr/>
        </p:nvSpPr>
        <p:spPr>
          <a:xfrm>
            <a:off x="6960096" y="1052736"/>
            <a:ext cx="5059446" cy="2184701"/>
          </a:xfrm>
          <a:prstGeom prst="wedgeEllipseCallout">
            <a:avLst>
              <a:gd name="adj1" fmla="val 51174"/>
              <a:gd name="adj2" fmla="val 624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sz="2200" dirty="0" smtClean="0">
                <a:solidFill>
                  <a:schemeClr val="bg1"/>
                </a:solidFill>
              </a:rPr>
              <a:t>Innan telekommunikasjon </a:t>
            </a:r>
            <a:br>
              <a:rPr lang="nn-NO" sz="2200" dirty="0" smtClean="0">
                <a:solidFill>
                  <a:schemeClr val="bg1"/>
                </a:solidFill>
              </a:rPr>
            </a:br>
            <a:r>
              <a:rPr lang="nn-NO" sz="2200" dirty="0" smtClean="0">
                <a:solidFill>
                  <a:schemeClr val="bg1"/>
                </a:solidFill>
              </a:rPr>
              <a:t>er </a:t>
            </a:r>
            <a:r>
              <a:rPr lang="nn-NO" sz="2200" i="1" dirty="0" smtClean="0">
                <a:solidFill>
                  <a:schemeClr val="bg1"/>
                </a:solidFill>
              </a:rPr>
              <a:t>rekkjevidde</a:t>
            </a:r>
            <a:r>
              <a:rPr lang="nn-NO" sz="2200" dirty="0" smtClean="0">
                <a:solidFill>
                  <a:schemeClr val="bg1"/>
                </a:solidFill>
              </a:rPr>
              <a:t> den maksimale avstanden mellom sendar og mottakar der korrekte data blir tekne imot.</a:t>
            </a:r>
            <a:endParaRPr lang="nn-NO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571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17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>
            <a:extLst>
              <a:ext uri="{FF2B5EF4-FFF2-40B4-BE49-F238E27FC236}">
                <a16:creationId xmlns:a16="http://schemas.microsoft.com/office/drawing/2014/main" id="{B11FC661-7B2F-C6A3-BE4E-4F3CAD2C859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-1251520"/>
            <a:ext cx="10972800" cy="1143000"/>
          </a:xfrm>
        </p:spPr>
        <p:txBody>
          <a:bodyPr/>
          <a:lstStyle/>
          <a:p>
            <a:r>
              <a:rPr lang="nn-NO" dirty="0" smtClean="0"/>
              <a:t>Diskuter</a:t>
            </a:r>
            <a:endParaRPr lang="nn-NO" dirty="0"/>
          </a:p>
        </p:txBody>
      </p:sp>
      <p:pic>
        <p:nvPicPr>
          <p:cNvPr id="4" name="Picture 3" descr="Mobiltelefon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548" y="3270341"/>
            <a:ext cx="1606097" cy="2486860"/>
          </a:xfrm>
          <a:prstGeom prst="rect">
            <a:avLst/>
          </a:prstGeom>
        </p:spPr>
      </p:pic>
      <p:pic>
        <p:nvPicPr>
          <p:cNvPr id="3" name="Picture 2" descr="Hovudtelefonar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231904" y="1254117"/>
            <a:ext cx="6552728" cy="5603883"/>
          </a:xfrm>
          <a:prstGeom prst="rect">
            <a:avLst/>
          </a:prstGeom>
        </p:spPr>
      </p:pic>
      <p:sp>
        <p:nvSpPr>
          <p:cNvPr id="2" name="Oval Callout 1"/>
          <p:cNvSpPr/>
          <p:nvPr/>
        </p:nvSpPr>
        <p:spPr>
          <a:xfrm>
            <a:off x="2962804" y="836712"/>
            <a:ext cx="4538199" cy="1800200"/>
          </a:xfrm>
          <a:prstGeom prst="wedgeEllipseCallout">
            <a:avLst>
              <a:gd name="adj1" fmla="val 51174"/>
              <a:gd name="adj2" fmla="val 624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sz="2200" dirty="0" smtClean="0">
                <a:solidFill>
                  <a:schemeClr val="bg1"/>
                </a:solidFill>
              </a:rPr>
              <a:t>Diskuter i par: </a:t>
            </a:r>
            <a:br>
              <a:rPr lang="nn-NO" sz="2200" dirty="0" smtClean="0">
                <a:solidFill>
                  <a:schemeClr val="bg1"/>
                </a:solidFill>
              </a:rPr>
            </a:br>
            <a:r>
              <a:rPr lang="nn-NO" sz="2200" dirty="0" smtClean="0">
                <a:solidFill>
                  <a:schemeClr val="bg1"/>
                </a:solidFill>
              </a:rPr>
              <a:t>Kva påverkar rekkjevidda til </a:t>
            </a:r>
            <a:r>
              <a:rPr lang="nn-NO" sz="2200" dirty="0" err="1" smtClean="0">
                <a:solidFill>
                  <a:schemeClr val="bg1"/>
                </a:solidFill>
              </a:rPr>
              <a:t>wifi</a:t>
            </a:r>
            <a:r>
              <a:rPr lang="nn-NO" sz="2200" dirty="0" smtClean="0">
                <a:solidFill>
                  <a:schemeClr val="bg1"/>
                </a:solidFill>
              </a:rPr>
              <a:t> og </a:t>
            </a:r>
            <a:r>
              <a:rPr lang="nn-NO" sz="2200" dirty="0" err="1" smtClean="0">
                <a:solidFill>
                  <a:schemeClr val="bg1"/>
                </a:solidFill>
              </a:rPr>
              <a:t>bluetooth</a:t>
            </a:r>
            <a:r>
              <a:rPr lang="nn-NO" sz="2200" dirty="0" smtClean="0">
                <a:solidFill>
                  <a:schemeClr val="bg1"/>
                </a:solidFill>
              </a:rPr>
              <a:t>?</a:t>
            </a:r>
            <a:endParaRPr lang="nn-NO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98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n-NO" dirty="0" smtClean="0">
                <a:solidFill>
                  <a:schemeClr val="bg1"/>
                </a:solidFill>
              </a:rPr>
              <a:t>Oppsummering</a:t>
            </a:r>
            <a:endParaRPr lang="nn-NO" dirty="0">
              <a:solidFill>
                <a:schemeClr val="bg1"/>
              </a:solidFill>
            </a:endParaRPr>
          </a:p>
        </p:txBody>
      </p:sp>
      <p:sp>
        <p:nvSpPr>
          <p:cNvPr id="3" name="Plasshaldar for innhald 2"/>
          <p:cNvSpPr>
            <a:spLocks noGrp="1"/>
          </p:cNvSpPr>
          <p:nvPr>
            <p:ph idx="1"/>
          </p:nvPr>
        </p:nvSpPr>
        <p:spPr>
          <a:xfrm>
            <a:off x="609600" y="1600201"/>
            <a:ext cx="6278488" cy="45259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nn-NO" sz="2200" dirty="0" err="1" smtClean="0">
                <a:solidFill>
                  <a:schemeClr val="bg1"/>
                </a:solidFill>
              </a:rPr>
              <a:t>Wifi</a:t>
            </a:r>
            <a:r>
              <a:rPr lang="nn-NO" sz="2200" dirty="0" smtClean="0">
                <a:solidFill>
                  <a:schemeClr val="bg1"/>
                </a:solidFill>
              </a:rPr>
              <a:t>, </a:t>
            </a:r>
            <a:r>
              <a:rPr lang="nn-NO" sz="2200" dirty="0" err="1" smtClean="0">
                <a:solidFill>
                  <a:schemeClr val="bg1"/>
                </a:solidFill>
              </a:rPr>
              <a:t>bluetooth</a:t>
            </a:r>
            <a:r>
              <a:rPr lang="nn-NO" sz="2200" dirty="0" smtClean="0">
                <a:solidFill>
                  <a:schemeClr val="bg1"/>
                </a:solidFill>
              </a:rPr>
              <a:t>, 5G o.l. brukar den delen av det elektromagnetiske spekteret vi kallar mikrobølgjer.</a:t>
            </a:r>
          </a:p>
          <a:p>
            <a:pPr>
              <a:spcAft>
                <a:spcPts val="600"/>
              </a:spcAft>
            </a:pPr>
            <a:r>
              <a:rPr lang="nn-NO" sz="2200" dirty="0" smtClean="0">
                <a:solidFill>
                  <a:schemeClr val="bg1"/>
                </a:solidFill>
              </a:rPr>
              <a:t>Rekkjevidda blir påverka blant anna av at </a:t>
            </a:r>
          </a:p>
          <a:p>
            <a:pPr lvl="1">
              <a:spcAft>
                <a:spcPts val="600"/>
              </a:spcAft>
            </a:pPr>
            <a:r>
              <a:rPr lang="nn-NO" sz="2200">
                <a:solidFill>
                  <a:schemeClr val="bg1"/>
                </a:solidFill>
              </a:rPr>
              <a:t>e</a:t>
            </a:r>
            <a:r>
              <a:rPr lang="nn-NO" sz="2200" smtClean="0">
                <a:solidFill>
                  <a:schemeClr val="bg1"/>
                </a:solidFill>
              </a:rPr>
              <a:t>ffekten til </a:t>
            </a:r>
            <a:r>
              <a:rPr lang="nn-NO" sz="2200" dirty="0" smtClean="0">
                <a:solidFill>
                  <a:schemeClr val="bg1"/>
                </a:solidFill>
              </a:rPr>
              <a:t>signala minskar med auka avstand. Ein kan sende med større effekt, men då vil det bli brukt meir energi og meir av batterikapasiteten.</a:t>
            </a:r>
          </a:p>
          <a:p>
            <a:pPr lvl="1">
              <a:spcAft>
                <a:spcPts val="600"/>
              </a:spcAft>
            </a:pPr>
            <a:r>
              <a:rPr lang="nn-NO" sz="2200" dirty="0" smtClean="0">
                <a:solidFill>
                  <a:schemeClr val="bg1"/>
                </a:solidFill>
              </a:rPr>
              <a:t>bølgjene kan bli forstyrra av støy (annan stråling) og hindringar (f.eks. veggar)</a:t>
            </a:r>
            <a:endParaRPr lang="nn-NO" sz="2200" dirty="0">
              <a:solidFill>
                <a:schemeClr val="bg1"/>
              </a:solidFill>
            </a:endParaRPr>
          </a:p>
        </p:txBody>
      </p:sp>
      <p:pic>
        <p:nvPicPr>
          <p:cNvPr id="21" name="Picture 20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20336" y="1560984"/>
            <a:ext cx="849921" cy="1296145"/>
          </a:xfrm>
          <a:prstGeom prst="rect">
            <a:avLst/>
          </a:prstGeom>
        </p:spPr>
      </p:pic>
      <p:pic>
        <p:nvPicPr>
          <p:cNvPr id="22" name="Picture 21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04861" y="4077072"/>
            <a:ext cx="1162335" cy="1008112"/>
          </a:xfrm>
          <a:prstGeom prst="rect">
            <a:avLst/>
          </a:prstGeom>
        </p:spPr>
      </p:pic>
      <p:sp>
        <p:nvSpPr>
          <p:cNvPr id="6" name="Oval Callout 1">
            <a:extLst>
              <a:ext uri="{FF2B5EF4-FFF2-40B4-BE49-F238E27FC236}">
                <a16:creationId xmlns:a16="http://schemas.microsoft.com/office/drawing/2014/main" id="{EA599823-CA7C-A5B2-3639-EFC215D121B3}"/>
              </a:ext>
            </a:extLst>
          </p:cNvPr>
          <p:cNvSpPr/>
          <p:nvPr/>
        </p:nvSpPr>
        <p:spPr>
          <a:xfrm>
            <a:off x="7577852" y="3863182"/>
            <a:ext cx="3934888" cy="1800200"/>
          </a:xfrm>
          <a:prstGeom prst="wedgeEllipseCallout">
            <a:avLst>
              <a:gd name="adj1" fmla="val 54994"/>
              <a:gd name="adj2" fmla="val 562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sz="2200" dirty="0" smtClean="0">
                <a:solidFill>
                  <a:schemeClr val="bg1"/>
                </a:solidFill>
              </a:rPr>
              <a:t>Antenna i øyrepluggar sit meir skjult av øyra/hovudet og vil gi kortare rekkjevidde.</a:t>
            </a:r>
            <a:endParaRPr lang="nn-NO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472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15131</TotalTime>
  <Words>347</Words>
  <Application>Microsoft Office PowerPoint</Application>
  <PresentationFormat>Widescreen</PresentationFormat>
  <Paragraphs>52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SimSun</vt:lpstr>
      <vt:lpstr>Arial</vt:lpstr>
      <vt:lpstr>Calibri</vt:lpstr>
      <vt:lpstr>Times New Roman</vt:lpstr>
      <vt:lpstr>Office-tema</vt:lpstr>
      <vt:lpstr>KOR lang rekkJevidde har bluetooth og wifi? </vt:lpstr>
      <vt:lpstr>Kva har vi undersøkt?</vt:lpstr>
      <vt:lpstr>Bluetooth og wifi</vt:lpstr>
      <vt:lpstr>Sjå film</vt:lpstr>
      <vt:lpstr>Det elektromagnetiske spekteret</vt:lpstr>
      <vt:lpstr>Korleis sende informasjon med bølgjer?</vt:lpstr>
      <vt:lpstr>Diskuter</vt:lpstr>
      <vt:lpstr>Oppsummering</vt:lpstr>
    </vt:vector>
  </TitlesOfParts>
  <Company>Universitetet i Oslo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Øystein Sørborg</dc:creator>
  <cp:lastModifiedBy>Øystein Sørborg</cp:lastModifiedBy>
  <cp:revision>444</cp:revision>
  <dcterms:created xsi:type="dcterms:W3CDTF">2016-11-04T13:38:15Z</dcterms:created>
  <dcterms:modified xsi:type="dcterms:W3CDTF">2023-04-24T15:43:45Z</dcterms:modified>
</cp:coreProperties>
</file>