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2" r:id="rId3"/>
    <p:sldId id="263" r:id="rId4"/>
    <p:sldId id="272" r:id="rId5"/>
    <p:sldId id="273" r:id="rId6"/>
    <p:sldId id="267" r:id="rId7"/>
    <p:sldId id="270" r:id="rId8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28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7" autoAdjust="0"/>
    <p:restoredTop sz="77193" autoAdjust="0"/>
  </p:normalViewPr>
  <p:slideViewPr>
    <p:cSldViewPr snapToGrid="0">
      <p:cViewPr varScale="1">
        <p:scale>
          <a:sx n="100" d="100"/>
          <a:sy n="100" d="100"/>
        </p:scale>
        <p:origin x="192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86D624-32B9-461D-BB66-A4D5ED8C2838}" type="datetimeFigureOut">
              <a:rPr lang="nb-NO" smtClean="0"/>
              <a:t>23.09.2024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456A0A-19F8-4767-A5D8-28CE6DF57D1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88386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rtsdatabanken.no/navn/prinsipper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artsdatabanken.no/navn/nyenorskenavn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456A0A-19F8-4767-A5D8-28CE6DF57D1A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1733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Prinsipper</a:t>
            </a:r>
            <a:r>
              <a:rPr lang="en-US" dirty="0"/>
              <a:t> for </a:t>
            </a:r>
            <a:r>
              <a:rPr lang="en-US" dirty="0" err="1"/>
              <a:t>etablering</a:t>
            </a:r>
            <a:r>
              <a:rPr lang="en-US" dirty="0"/>
              <a:t> av nye </a:t>
            </a:r>
            <a:r>
              <a:rPr lang="en-US" dirty="0" err="1"/>
              <a:t>norske</a:t>
            </a:r>
            <a:r>
              <a:rPr lang="en-US" dirty="0"/>
              <a:t> </a:t>
            </a:r>
            <a:r>
              <a:rPr lang="en-US" dirty="0" err="1"/>
              <a:t>navn</a:t>
            </a:r>
            <a:r>
              <a:rPr lang="en-US" dirty="0"/>
              <a:t>: </a:t>
            </a:r>
            <a:r>
              <a:rPr lang="en-US" dirty="0">
                <a:hlinkClick r:id="rId3"/>
              </a:rPr>
              <a:t>https://www.artsdatabanken.no/navn/prinsipper</a:t>
            </a:r>
            <a:endParaRPr lang="en-US" dirty="0"/>
          </a:p>
          <a:p>
            <a:r>
              <a:rPr lang="en-US" dirty="0">
                <a:hlinkClick r:id="rId4"/>
              </a:rPr>
              <a:t>https://www.artsdatabanken.no/navn/nyenorskenavn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456A0A-19F8-4767-A5D8-28CE6DF57D1A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786049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456A0A-19F8-4767-A5D8-28CE6DF57D1A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183400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456A0A-19F8-4767-A5D8-28CE6DF57D1A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06400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DD2AF-81C2-A7FC-E085-E81BF756CB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622B03-34DF-9128-19AC-16C8AC4550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98C22E-80F7-6BBA-098D-F87D4FF48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7907-52F2-4193-AA0E-F41747A177BB}" type="datetimeFigureOut">
              <a:rPr lang="nb-NO" smtClean="0"/>
              <a:t>23.09.2024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0C975B-AF68-FD09-90A9-7E0E314DB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B26E8C-01B1-B3C4-346A-804880DC1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FDA5-589A-495B-BAD5-05439B7BC8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14660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ECEA60-D47A-A092-8EF1-C1F604FF3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493C3D-CC53-8323-D406-1C9793033B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892226-7C98-D424-4CE1-A0C36AD2B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7907-52F2-4193-AA0E-F41747A177BB}" type="datetimeFigureOut">
              <a:rPr lang="nb-NO" smtClean="0"/>
              <a:t>23.09.2024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C4EA9E-08C3-7B6A-8468-87F783667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BD4D32-BAE1-7713-FE94-0BEF5BA55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FDA5-589A-495B-BAD5-05439B7BC8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90069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17016EC-B92A-3822-6910-F197CF5EAA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59EF67-FB73-1B44-6602-0E1AF2E3FF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27DB68-DA09-817F-3D3F-0A229F6AE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7907-52F2-4193-AA0E-F41747A177BB}" type="datetimeFigureOut">
              <a:rPr lang="nb-NO" smtClean="0"/>
              <a:t>23.09.2024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5A1659-5974-D713-FF63-03E7FF06C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9D5B22-D1DF-03EF-29A8-29059F6F0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FDA5-589A-495B-BAD5-05439B7BC8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67489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BC54B-2BEB-6C3A-D6CC-633B07FD8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13D929-EEFE-46FA-AD86-E9D3CC861B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CDF07-5E6E-89C6-2C73-FC35D5FD2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7907-52F2-4193-AA0E-F41747A177BB}" type="datetimeFigureOut">
              <a:rPr lang="nb-NO" smtClean="0"/>
              <a:t>23.09.2024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3D19E6-F34A-5003-F739-7CA33AF86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EC7D95-E981-6222-9458-46D5F7F67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FDA5-589A-495B-BAD5-05439B7BC8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5034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17E9D-E4C3-47D7-7590-5581BCB69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5DF1A0-0451-3049-9B0B-F1CF1F6FE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48F76C-C120-0E7D-8AE8-03CD4628D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7907-52F2-4193-AA0E-F41747A177BB}" type="datetimeFigureOut">
              <a:rPr lang="nb-NO" smtClean="0"/>
              <a:t>23.09.2024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2F8297-F418-EF95-DEA7-5EB23584F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F72FA3-9BB0-1F1E-4D07-21FEE2A7D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FDA5-589A-495B-BAD5-05439B7BC8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35356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80903-434C-1D40-3F49-4970D3DB8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EA2830-8643-322A-6D2F-D86FF7BE03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71ADC2-5056-9124-684F-41EBA9CE0F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21F94E-4168-B1D6-2F6A-BCAEC2F93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7907-52F2-4193-AA0E-F41747A177BB}" type="datetimeFigureOut">
              <a:rPr lang="nb-NO" smtClean="0"/>
              <a:t>23.09.2024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4E50D5-5AFE-8324-744A-5DFBA1616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9E5790-8594-B34B-9D9A-3C8E7B542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FDA5-589A-495B-BAD5-05439B7BC8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63811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89B59-1830-21EA-B15E-7ED828340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07EFF2-5CD6-4C9C-0FD2-37E4D6E2F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ED8DBA-79B1-139B-5F4F-0BBC40AF3B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1B9450-F35E-7070-C1CB-D7A55DD4D9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F2E953-4AAD-6990-1B3D-6F24FADA15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CA3313-8CCD-09F3-BC3A-51085040F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7907-52F2-4193-AA0E-F41747A177BB}" type="datetimeFigureOut">
              <a:rPr lang="nb-NO" smtClean="0"/>
              <a:t>23.09.2024</a:t>
            </a:fld>
            <a:endParaRPr lang="nb-N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3097C9F-D5B1-F470-A409-DA06AA061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8EAB51-1573-6758-C0B0-7EBB04173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FDA5-589A-495B-BAD5-05439B7BC8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16064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462CB-3AEB-8487-E67A-5B95EF232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226A3B-C068-EA0A-FE80-314FE442D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7907-52F2-4193-AA0E-F41747A177BB}" type="datetimeFigureOut">
              <a:rPr lang="nb-NO" smtClean="0"/>
              <a:t>23.09.2024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5A652B-C682-E859-E3A0-0E50CB6ED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A83CE2-EF6B-99CC-E1A9-E7D972F70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FDA5-589A-495B-BAD5-05439B7BC8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38638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CFD806-8536-FD5E-D215-6FC0D1B56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7907-52F2-4193-AA0E-F41747A177BB}" type="datetimeFigureOut">
              <a:rPr lang="nb-NO" smtClean="0"/>
              <a:t>23.09.2024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F3F404-5099-5DBC-0897-0D45281F8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F0787F-6127-831C-23A3-167A59D4D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FDA5-589A-495B-BAD5-05439B7BC8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28181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33845-132A-6544-E890-79626278A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EA0DFB-BEB8-E133-8261-1F67323729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53C9F3-F39C-9F4F-ADA4-7F016438B7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667C32-2F85-F8F1-68BD-1B44AC23E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7907-52F2-4193-AA0E-F41747A177BB}" type="datetimeFigureOut">
              <a:rPr lang="nb-NO" smtClean="0"/>
              <a:t>23.09.2024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EE6447-C578-6C08-0A6E-BDB9A7DE4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30A0E4-6B21-32D5-AA05-A3F247575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FDA5-589A-495B-BAD5-05439B7BC8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02890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41861-7389-879F-0715-31196EB75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586DCB3-6A7B-7383-6099-710106482F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7D77AE-57F4-7B08-9CA8-16BE5D9456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B8C873-19FA-7AFD-394E-6C68153E8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7907-52F2-4193-AA0E-F41747A177BB}" type="datetimeFigureOut">
              <a:rPr lang="nb-NO" smtClean="0"/>
              <a:t>23.09.2024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820B96-6DDE-7AB9-B5E0-757C2E874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2769D5-AC2E-AD47-857F-270DA1765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FDA5-589A-495B-BAD5-05439B7BC8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24042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D425F63-3C5B-CF90-B48F-5DE741524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B988E6-406D-FE56-CABA-44AF2595D2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D3980A-FCDA-86D8-11A3-25AB5FEAE0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47907-52F2-4193-AA0E-F41747A177BB}" type="datetimeFigureOut">
              <a:rPr lang="nb-NO" smtClean="0"/>
              <a:t>23.09.2024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F7A57B-9707-BAF1-D37A-C1B7B2562E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9630EC-7AB5-19E3-09CB-3B3F59C248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8EFDA5-589A-495B-BAD5-05439B7BC8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8541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Nærbilde av grønn mose sett ovenfra&#10;">
            <a:extLst>
              <a:ext uri="{FF2B5EF4-FFF2-40B4-BE49-F238E27FC236}">
                <a16:creationId xmlns:a16="http://schemas.microsoft.com/office/drawing/2014/main" id="{88CDDBC2-FCC4-38B0-3896-B5BCF35D65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2" r="7358"/>
          <a:stretch/>
        </p:blipFill>
        <p:spPr>
          <a:xfrm>
            <a:off x="-3047" y="11161"/>
            <a:ext cx="12191999" cy="685799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AB9CB3-F405-EBA8-FB55-238E731D8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097280" y="325550"/>
            <a:ext cx="10058400" cy="357477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nb-NO" sz="5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B9C67F-7116-9524-3963-57B85CC862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02419"/>
            <a:ext cx="9144000" cy="1897909"/>
          </a:xfrm>
        </p:spPr>
        <p:txBody>
          <a:bodyPr/>
          <a:lstStyle/>
          <a:p>
            <a:r>
              <a:rPr lang="nb-NO" b="1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</a:rPr>
              <a:t>Hva skal vi kalle mosen?</a:t>
            </a:r>
          </a:p>
        </p:txBody>
      </p:sp>
    </p:spTree>
    <p:extLst>
      <p:ext uri="{BB962C8B-B14F-4D97-AF65-F5344CB8AC3E}">
        <p14:creationId xmlns:p14="http://schemas.microsoft.com/office/powerpoint/2010/main" val="4222122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CFB1D-B83C-9598-D23D-1EBA2F9CA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2" y="741391"/>
            <a:ext cx="5479719" cy="1616203"/>
          </a:xfrm>
        </p:spPr>
        <p:txBody>
          <a:bodyPr anchor="b">
            <a:normAutofit/>
          </a:bodyPr>
          <a:lstStyle/>
          <a:p>
            <a:r>
              <a:rPr lang="nb-NO" dirty="0"/>
              <a:t>Hvor mange ulike typer mose fant dere?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72968C6-1FB6-C66F-98DE-0552107260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692" y="2533476"/>
            <a:ext cx="5479719" cy="3447832"/>
          </a:xfrm>
        </p:spPr>
        <p:txBody>
          <a:bodyPr anchor="t">
            <a:normAutofit/>
          </a:bodyPr>
          <a:lstStyle/>
          <a:p>
            <a:r>
              <a:rPr lang="nb-NO" sz="2200" dirty="0"/>
              <a:t>Legg de ulike mosene dere fant utover pulten.</a:t>
            </a:r>
          </a:p>
          <a:p>
            <a:r>
              <a:rPr lang="nb-NO" sz="2200" dirty="0"/>
              <a:t>Foreslå et navn til minst to av artene. Navnet skal beskrive hvordan mosen ser ut.</a:t>
            </a:r>
          </a:p>
          <a:p>
            <a:endParaRPr lang="nb-NO" sz="2200" dirty="0"/>
          </a:p>
          <a:p>
            <a:endParaRPr lang="nb-NO" sz="2200" dirty="0"/>
          </a:p>
        </p:txBody>
      </p:sp>
      <p:pic>
        <p:nvPicPr>
          <p:cNvPr id="7" name="Content Placeholder 6" descr="Nærbilde av lysegrønne moser og ei lita grein&#10;">
            <a:extLst>
              <a:ext uri="{FF2B5EF4-FFF2-40B4-BE49-F238E27FC236}">
                <a16:creationId xmlns:a16="http://schemas.microsoft.com/office/drawing/2014/main" id="{574A6521-5D34-EB29-B0DA-49CDEEFD44B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290"/>
          <a:stretch/>
        </p:blipFill>
        <p:spPr>
          <a:xfrm rot="5400000">
            <a:off x="6302405" y="968406"/>
            <a:ext cx="6858000" cy="4921187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8CE57D37-C2D0-066B-1AE3-6F4244344F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24DCA44-89CF-872A-903F-96C50780EA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B0CC4F5-AC85-FFFA-7EB5-33C4FCE90A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dirty="0"/>
            </a:p>
          </p:txBody>
        </p:sp>
      </p:grpSp>
    </p:spTree>
    <p:extLst>
      <p:ext uri="{BB962C8B-B14F-4D97-AF65-F5344CB8AC3E}">
        <p14:creationId xmlns:p14="http://schemas.microsoft.com/office/powerpoint/2010/main" val="2189356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AD96FDFD-4E42-4A06-B8B5-768A1DB9C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7CFB1D-B83C-9598-D23D-1EBA2F9CA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368" y="371719"/>
            <a:ext cx="6125964" cy="1906863"/>
          </a:xfrm>
        </p:spPr>
        <p:txBody>
          <a:bodyPr anchor="b">
            <a:normAutofit/>
          </a:bodyPr>
          <a:lstStyle/>
          <a:p>
            <a:r>
              <a:rPr lang="nb-NO"/>
              <a:t>Kjenner vi til alle arter som finnes i Norge?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819A3B-3D89-D868-6AB1-0300158AF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368" y="2711395"/>
            <a:ext cx="4234295" cy="34655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/>
              <a:t>Forskere legger med jevne mellomrom fram status over hva vi vet, og hva vi ikke vet om artsmangfoldet</a:t>
            </a:r>
            <a:r>
              <a:rPr lang="en-US" sz="2200" dirty="0"/>
              <a:t>.</a:t>
            </a:r>
            <a:endParaRPr lang="nb-NO" sz="2200" dirty="0"/>
          </a:p>
          <a:p>
            <a:pPr marL="0" indent="0">
              <a:buNone/>
            </a:pPr>
            <a:r>
              <a:rPr lang="nb-NO" sz="2200" dirty="0"/>
              <a:t>I rapporten som ble lagt fram i 2022 kom det fram at vi i Norge har:</a:t>
            </a:r>
          </a:p>
          <a:p>
            <a:r>
              <a:rPr lang="nb-NO" sz="2200" b="0" i="0" dirty="0">
                <a:effectLst/>
              </a:rPr>
              <a:t>46 891 arter som er påvist</a:t>
            </a:r>
          </a:p>
          <a:p>
            <a:r>
              <a:rPr lang="nb-NO" sz="2200" b="0" i="0" dirty="0">
                <a:effectLst/>
              </a:rPr>
              <a:t>over 25 000 ukjente arter</a:t>
            </a:r>
            <a:endParaRPr lang="en-US" sz="2200" dirty="0"/>
          </a:p>
        </p:txBody>
      </p:sp>
      <p:pic>
        <p:nvPicPr>
          <p:cNvPr id="6" name="Picture 5" descr="En bie sitter på en rosa blomst">
            <a:extLst>
              <a:ext uri="{FF2B5EF4-FFF2-40B4-BE49-F238E27FC236}">
                <a16:creationId xmlns:a16="http://schemas.microsoft.com/office/drawing/2014/main" id="{96A0E997-E040-4592-8CF9-A31896E3AB9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09" r="9254" b="-3"/>
          <a:stretch/>
        </p:blipFill>
        <p:spPr>
          <a:xfrm>
            <a:off x="5398276" y="2457970"/>
            <a:ext cx="3458367" cy="3476265"/>
          </a:xfrm>
          <a:custGeom>
            <a:avLst/>
            <a:gdLst/>
            <a:ahLst/>
            <a:cxnLst/>
            <a:rect l="l" t="t" r="r" b="b"/>
            <a:pathLst>
              <a:path w="3458367" h="3476265">
                <a:moveTo>
                  <a:pt x="549716" y="15"/>
                </a:moveTo>
                <a:cubicBezTo>
                  <a:pt x="557611" y="271"/>
                  <a:pt x="565778" y="3856"/>
                  <a:pt x="573176" y="4995"/>
                </a:cubicBezTo>
                <a:cubicBezTo>
                  <a:pt x="736504" y="30493"/>
                  <a:pt x="899830" y="58040"/>
                  <a:pt x="1063336" y="82398"/>
                </a:cubicBezTo>
                <a:cubicBezTo>
                  <a:pt x="1216195" y="105163"/>
                  <a:pt x="1370136" y="110398"/>
                  <a:pt x="1523717" y="122237"/>
                </a:cubicBezTo>
                <a:cubicBezTo>
                  <a:pt x="1709602" y="136580"/>
                  <a:pt x="1895127" y="156841"/>
                  <a:pt x="2079929" y="188711"/>
                </a:cubicBezTo>
                <a:cubicBezTo>
                  <a:pt x="2208244" y="211023"/>
                  <a:pt x="2337823" y="226502"/>
                  <a:pt x="2467943" y="208745"/>
                </a:cubicBezTo>
                <a:cubicBezTo>
                  <a:pt x="2474439" y="207834"/>
                  <a:pt x="2481839" y="204876"/>
                  <a:pt x="2487253" y="207834"/>
                </a:cubicBezTo>
                <a:cubicBezTo>
                  <a:pt x="2550419" y="241073"/>
                  <a:pt x="2619357" y="217168"/>
                  <a:pt x="2684869" y="238113"/>
                </a:cubicBezTo>
                <a:cubicBezTo>
                  <a:pt x="2668085" y="318930"/>
                  <a:pt x="2596077" y="312327"/>
                  <a:pt x="2555471" y="368331"/>
                </a:cubicBezTo>
                <a:cubicBezTo>
                  <a:pt x="2621704" y="390639"/>
                  <a:pt x="2681259" y="413178"/>
                  <a:pt x="2741717" y="430023"/>
                </a:cubicBezTo>
                <a:cubicBezTo>
                  <a:pt x="2805785" y="447780"/>
                  <a:pt x="2860106" y="495816"/>
                  <a:pt x="2922728" y="517216"/>
                </a:cubicBezTo>
                <a:cubicBezTo>
                  <a:pt x="2936085" y="521769"/>
                  <a:pt x="2952146" y="537704"/>
                  <a:pt x="2956838" y="553184"/>
                </a:cubicBezTo>
                <a:cubicBezTo>
                  <a:pt x="2971997" y="603269"/>
                  <a:pt x="3274647" y="743732"/>
                  <a:pt x="3238914" y="788350"/>
                </a:cubicBezTo>
                <a:cubicBezTo>
                  <a:pt x="3224116" y="806791"/>
                  <a:pt x="3204986" y="819994"/>
                  <a:pt x="3184953" y="838207"/>
                </a:cubicBezTo>
                <a:cubicBezTo>
                  <a:pt x="3215093" y="872582"/>
                  <a:pt x="3249020" y="887608"/>
                  <a:pt x="3285115" y="897852"/>
                </a:cubicBezTo>
                <a:cubicBezTo>
                  <a:pt x="3295944" y="901039"/>
                  <a:pt x="3306591" y="907413"/>
                  <a:pt x="3307674" y="922894"/>
                </a:cubicBezTo>
                <a:cubicBezTo>
                  <a:pt x="3308757" y="939056"/>
                  <a:pt x="3297748" y="945429"/>
                  <a:pt x="3288544" y="952944"/>
                </a:cubicBezTo>
                <a:cubicBezTo>
                  <a:pt x="3275731" y="963415"/>
                  <a:pt x="3263278" y="972523"/>
                  <a:pt x="3247036" y="973888"/>
                </a:cubicBezTo>
                <a:cubicBezTo>
                  <a:pt x="3220325" y="975937"/>
                  <a:pt x="3207513" y="1005076"/>
                  <a:pt x="3191993" y="1026930"/>
                </a:cubicBezTo>
                <a:cubicBezTo>
                  <a:pt x="3183330" y="1039224"/>
                  <a:pt x="3178998" y="1064037"/>
                  <a:pt x="3194157" y="1068363"/>
                </a:cubicBezTo>
                <a:cubicBezTo>
                  <a:pt x="3230613" y="1078837"/>
                  <a:pt x="3227725" y="1109114"/>
                  <a:pt x="3226824" y="1143489"/>
                </a:cubicBezTo>
                <a:cubicBezTo>
                  <a:pt x="3225560" y="1186061"/>
                  <a:pt x="3204083" y="1205638"/>
                  <a:pt x="3177734" y="1222030"/>
                </a:cubicBezTo>
                <a:cubicBezTo>
                  <a:pt x="3168711" y="1227720"/>
                  <a:pt x="3155898" y="1227493"/>
                  <a:pt x="3152469" y="1245250"/>
                </a:cubicBezTo>
                <a:cubicBezTo>
                  <a:pt x="3167267" y="1262097"/>
                  <a:pt x="3185314" y="1248439"/>
                  <a:pt x="3201197" y="1253218"/>
                </a:cubicBezTo>
                <a:cubicBezTo>
                  <a:pt x="3214370" y="1257088"/>
                  <a:pt x="3236208" y="1255040"/>
                  <a:pt x="3218160" y="1286000"/>
                </a:cubicBezTo>
                <a:cubicBezTo>
                  <a:pt x="3212926" y="1294878"/>
                  <a:pt x="3219062" y="1301709"/>
                  <a:pt x="3225741" y="1302392"/>
                </a:cubicBezTo>
                <a:cubicBezTo>
                  <a:pt x="3279159" y="1309449"/>
                  <a:pt x="3254615" y="1372054"/>
                  <a:pt x="3271761" y="1405063"/>
                </a:cubicBezTo>
                <a:cubicBezTo>
                  <a:pt x="3276452" y="1414169"/>
                  <a:pt x="3271399" y="1429877"/>
                  <a:pt x="3263999" y="1433747"/>
                </a:cubicBezTo>
                <a:cubicBezTo>
                  <a:pt x="3216716" y="1459245"/>
                  <a:pt x="3210220" y="1520028"/>
                  <a:pt x="3187299" y="1572389"/>
                </a:cubicBezTo>
                <a:cubicBezTo>
                  <a:pt x="3212205" y="1593104"/>
                  <a:pt x="3241982" y="1597657"/>
                  <a:pt x="3268872" y="1611089"/>
                </a:cubicBezTo>
                <a:cubicBezTo>
                  <a:pt x="3296846" y="1625204"/>
                  <a:pt x="3296846" y="1635676"/>
                  <a:pt x="3273746" y="1676653"/>
                </a:cubicBezTo>
                <a:cubicBezTo>
                  <a:pt x="3333842" y="1685532"/>
                  <a:pt x="3333842" y="1685532"/>
                  <a:pt x="3315254" y="1749957"/>
                </a:cubicBezTo>
                <a:cubicBezTo>
                  <a:pt x="3365607" y="1755877"/>
                  <a:pt x="3398812" y="1786382"/>
                  <a:pt x="3406572" y="1853085"/>
                </a:cubicBezTo>
                <a:cubicBezTo>
                  <a:pt x="3410362" y="1885411"/>
                  <a:pt x="3433101" y="1900663"/>
                  <a:pt x="3458367" y="1922291"/>
                </a:cubicBezTo>
                <a:cubicBezTo>
                  <a:pt x="3426966" y="1943236"/>
                  <a:pt x="3405669" y="1986945"/>
                  <a:pt x="3369034" y="1940730"/>
                </a:cubicBezTo>
                <a:cubicBezTo>
                  <a:pt x="3355680" y="1923885"/>
                  <a:pt x="3356941" y="1945284"/>
                  <a:pt x="3355138" y="1951430"/>
                </a:cubicBezTo>
                <a:cubicBezTo>
                  <a:pt x="3350807" y="1966455"/>
                  <a:pt x="3359830" y="1976472"/>
                  <a:pt x="3365786" y="1987854"/>
                </a:cubicBezTo>
                <a:cubicBezTo>
                  <a:pt x="3371561" y="1999237"/>
                  <a:pt x="3378420" y="2011302"/>
                  <a:pt x="3380043" y="2024054"/>
                </a:cubicBezTo>
                <a:cubicBezTo>
                  <a:pt x="3381125" y="2032931"/>
                  <a:pt x="3375892" y="2045905"/>
                  <a:pt x="3370117" y="2052509"/>
                </a:cubicBezTo>
                <a:cubicBezTo>
                  <a:pt x="3339797" y="2087340"/>
                  <a:pt x="3357844" y="2165652"/>
                  <a:pt x="3300454" y="2175670"/>
                </a:cubicBezTo>
                <a:cubicBezTo>
                  <a:pt x="3274647" y="2180221"/>
                  <a:pt x="3262195" y="2208906"/>
                  <a:pt x="3243246" y="2224614"/>
                </a:cubicBezTo>
                <a:cubicBezTo>
                  <a:pt x="3177374" y="2279478"/>
                  <a:pt x="3133338" y="2350051"/>
                  <a:pt x="3112946" y="2447031"/>
                </a:cubicBezTo>
                <a:cubicBezTo>
                  <a:pt x="3107352" y="2473894"/>
                  <a:pt x="3085875" y="2495522"/>
                  <a:pt x="3071979" y="2519197"/>
                </a:cubicBezTo>
                <a:cubicBezTo>
                  <a:pt x="3078657" y="2536499"/>
                  <a:pt x="3115112" y="2499164"/>
                  <a:pt x="3102298" y="2544694"/>
                </a:cubicBezTo>
                <a:cubicBezTo>
                  <a:pt x="3092553" y="2578843"/>
                  <a:pt x="3067647" y="2600014"/>
                  <a:pt x="3044185" y="2620276"/>
                </a:cubicBezTo>
                <a:cubicBezTo>
                  <a:pt x="3017476" y="2643268"/>
                  <a:pt x="2987879" y="2661708"/>
                  <a:pt x="2975787" y="2704279"/>
                </a:cubicBezTo>
                <a:cubicBezTo>
                  <a:pt x="2973260" y="2713386"/>
                  <a:pt x="2965140" y="2722947"/>
                  <a:pt x="2957921" y="2726591"/>
                </a:cubicBezTo>
                <a:cubicBezTo>
                  <a:pt x="2581458" y="3475797"/>
                  <a:pt x="1654740" y="3480805"/>
                  <a:pt x="1547901" y="3475568"/>
                </a:cubicBezTo>
                <a:cubicBezTo>
                  <a:pt x="1418503" y="3468966"/>
                  <a:pt x="1296143" y="3422753"/>
                  <a:pt x="1176132" y="3365156"/>
                </a:cubicBezTo>
                <a:cubicBezTo>
                  <a:pt x="1125418" y="3340797"/>
                  <a:pt x="1078316" y="3306195"/>
                  <a:pt x="1029045" y="3279332"/>
                </a:cubicBezTo>
                <a:cubicBezTo>
                  <a:pt x="961009" y="3242223"/>
                  <a:pt x="908492" y="3171424"/>
                  <a:pt x="840634" y="3141601"/>
                </a:cubicBezTo>
                <a:cubicBezTo>
                  <a:pt x="770793" y="3110867"/>
                  <a:pt x="711057" y="3054638"/>
                  <a:pt x="639229" y="3030734"/>
                </a:cubicBezTo>
                <a:cubicBezTo>
                  <a:pt x="601330" y="3017985"/>
                  <a:pt x="564695" y="2994993"/>
                  <a:pt x="570649" y="2929200"/>
                </a:cubicBezTo>
                <a:cubicBezTo>
                  <a:pt x="572274" y="2910532"/>
                  <a:pt x="562349" y="2895282"/>
                  <a:pt x="546647" y="2900745"/>
                </a:cubicBezTo>
                <a:cubicBezTo>
                  <a:pt x="516690" y="2910989"/>
                  <a:pt x="503154" y="2883898"/>
                  <a:pt x="486550" y="2863636"/>
                </a:cubicBezTo>
                <a:cubicBezTo>
                  <a:pt x="456953" y="2827667"/>
                  <a:pt x="428801" y="2789422"/>
                  <a:pt x="381697" y="2783503"/>
                </a:cubicBezTo>
                <a:cubicBezTo>
                  <a:pt x="390720" y="2755272"/>
                  <a:pt x="406060" y="2759371"/>
                  <a:pt x="420137" y="2765290"/>
                </a:cubicBezTo>
                <a:cubicBezTo>
                  <a:pt x="457133" y="2780772"/>
                  <a:pt x="493769" y="2798300"/>
                  <a:pt x="530765" y="2813781"/>
                </a:cubicBezTo>
                <a:cubicBezTo>
                  <a:pt x="554948" y="2823799"/>
                  <a:pt x="578952" y="2837912"/>
                  <a:pt x="611257" y="2826755"/>
                </a:cubicBezTo>
                <a:cubicBezTo>
                  <a:pt x="583463" y="2769843"/>
                  <a:pt x="536180" y="2759598"/>
                  <a:pt x="497920" y="2742071"/>
                </a:cubicBezTo>
                <a:cubicBezTo>
                  <a:pt x="450096" y="2719988"/>
                  <a:pt x="421942" y="2678326"/>
                  <a:pt x="388193" y="2631885"/>
                </a:cubicBezTo>
                <a:cubicBezTo>
                  <a:pt x="423386" y="2620730"/>
                  <a:pt x="445223" y="2654879"/>
                  <a:pt x="472834" y="2653056"/>
                </a:cubicBezTo>
                <a:cubicBezTo>
                  <a:pt x="474279" y="2647140"/>
                  <a:pt x="476804" y="2638488"/>
                  <a:pt x="476444" y="2638259"/>
                </a:cubicBezTo>
                <a:cubicBezTo>
                  <a:pt x="431326" y="2612763"/>
                  <a:pt x="410211" y="2564956"/>
                  <a:pt x="403173" y="2507131"/>
                </a:cubicBezTo>
                <a:cubicBezTo>
                  <a:pt x="399563" y="2477310"/>
                  <a:pt x="383140" y="2467976"/>
                  <a:pt x="366897" y="2454316"/>
                </a:cubicBezTo>
                <a:cubicBezTo>
                  <a:pt x="310230" y="2405826"/>
                  <a:pt x="250314" y="2361890"/>
                  <a:pt x="203752" y="2295188"/>
                </a:cubicBezTo>
                <a:cubicBezTo>
                  <a:pt x="257532" y="2304066"/>
                  <a:pt x="300665" y="2347547"/>
                  <a:pt x="358597" y="2366215"/>
                </a:cubicBezTo>
                <a:cubicBezTo>
                  <a:pt x="312577" y="2292910"/>
                  <a:pt x="253020" y="2255803"/>
                  <a:pt x="198698" y="2211409"/>
                </a:cubicBezTo>
                <a:cubicBezTo>
                  <a:pt x="173974" y="2191149"/>
                  <a:pt x="151055" y="2165197"/>
                  <a:pt x="121097" y="2154269"/>
                </a:cubicBezTo>
                <a:cubicBezTo>
                  <a:pt x="110448" y="2150400"/>
                  <a:pt x="92943" y="2142204"/>
                  <a:pt x="101425" y="2120577"/>
                </a:cubicBezTo>
                <a:cubicBezTo>
                  <a:pt x="108643" y="2102593"/>
                  <a:pt x="122900" y="2108055"/>
                  <a:pt x="135895" y="2113292"/>
                </a:cubicBezTo>
                <a:cubicBezTo>
                  <a:pt x="167116" y="2126269"/>
                  <a:pt x="199421" y="2126495"/>
                  <a:pt x="241652" y="2126269"/>
                </a:cubicBezTo>
                <a:cubicBezTo>
                  <a:pt x="206279" y="2066851"/>
                  <a:pt x="141489" y="2084608"/>
                  <a:pt x="111170" y="2022231"/>
                </a:cubicBezTo>
                <a:cubicBezTo>
                  <a:pt x="149069" y="2011302"/>
                  <a:pt x="178305" y="2033841"/>
                  <a:pt x="208987" y="2038166"/>
                </a:cubicBezTo>
                <a:cubicBezTo>
                  <a:pt x="236777" y="2042036"/>
                  <a:pt x="243636" y="2031565"/>
                  <a:pt x="237139" y="1997188"/>
                </a:cubicBezTo>
                <a:cubicBezTo>
                  <a:pt x="227034" y="1943690"/>
                  <a:pt x="242193" y="1916371"/>
                  <a:pt x="282618" y="1930941"/>
                </a:cubicBezTo>
                <a:cubicBezTo>
                  <a:pt x="320155" y="1944601"/>
                  <a:pt x="324125" y="1924568"/>
                  <a:pt x="314019" y="1894062"/>
                </a:cubicBezTo>
                <a:cubicBezTo>
                  <a:pt x="299582" y="1849671"/>
                  <a:pt x="316004" y="1815295"/>
                  <a:pt x="327194" y="1777960"/>
                </a:cubicBezTo>
                <a:cubicBezTo>
                  <a:pt x="344339" y="1721045"/>
                  <a:pt x="337121" y="1693272"/>
                  <a:pt x="300123" y="1650929"/>
                </a:cubicBezTo>
                <a:cubicBezTo>
                  <a:pt x="279370" y="1627251"/>
                  <a:pt x="256992" y="1607219"/>
                  <a:pt x="226852" y="1586731"/>
                </a:cubicBezTo>
                <a:cubicBezTo>
                  <a:pt x="296334" y="1575576"/>
                  <a:pt x="223423" y="1538013"/>
                  <a:pt x="247968" y="1514564"/>
                </a:cubicBezTo>
                <a:cubicBezTo>
                  <a:pt x="297056" y="1505003"/>
                  <a:pt x="337121" y="1579673"/>
                  <a:pt x="403895" y="1558274"/>
                </a:cubicBezTo>
                <a:cubicBezTo>
                  <a:pt x="321420" y="1493619"/>
                  <a:pt x="230281" y="1472448"/>
                  <a:pt x="170546" y="1386396"/>
                </a:cubicBezTo>
                <a:cubicBezTo>
                  <a:pt x="184261" y="1366817"/>
                  <a:pt x="197977" y="1385030"/>
                  <a:pt x="209707" y="1377746"/>
                </a:cubicBezTo>
                <a:cubicBezTo>
                  <a:pt x="209346" y="1373192"/>
                  <a:pt x="210250" y="1366362"/>
                  <a:pt x="208083" y="1364314"/>
                </a:cubicBezTo>
                <a:cubicBezTo>
                  <a:pt x="163508" y="1317416"/>
                  <a:pt x="162784" y="1316279"/>
                  <a:pt x="210610" y="1281675"/>
                </a:cubicBezTo>
                <a:cubicBezTo>
                  <a:pt x="227394" y="1269609"/>
                  <a:pt x="225950" y="1258909"/>
                  <a:pt x="217108" y="1243657"/>
                </a:cubicBezTo>
                <a:cubicBezTo>
                  <a:pt x="210790" y="1232957"/>
                  <a:pt x="203211" y="1223395"/>
                  <a:pt x="206820" y="1199947"/>
                </a:cubicBezTo>
                <a:cubicBezTo>
                  <a:pt x="232988" y="1229998"/>
                  <a:pt x="359499" y="1220208"/>
                  <a:pt x="381877" y="1217021"/>
                </a:cubicBezTo>
                <a:cubicBezTo>
                  <a:pt x="406963" y="1213607"/>
                  <a:pt x="431688" y="1199037"/>
                  <a:pt x="458035" y="1207003"/>
                </a:cubicBezTo>
                <a:cubicBezTo>
                  <a:pt x="479150" y="1213381"/>
                  <a:pt x="576966" y="1275073"/>
                  <a:pt x="590863" y="1204273"/>
                </a:cubicBezTo>
                <a:cubicBezTo>
                  <a:pt x="591585" y="1200858"/>
                  <a:pt x="631107" y="1208826"/>
                  <a:pt x="652403" y="1212696"/>
                </a:cubicBezTo>
                <a:cubicBezTo>
                  <a:pt x="671172" y="1215883"/>
                  <a:pt x="692288" y="1229998"/>
                  <a:pt x="704920" y="1201769"/>
                </a:cubicBezTo>
                <a:cubicBezTo>
                  <a:pt x="712320" y="1185150"/>
                  <a:pt x="681820" y="1153051"/>
                  <a:pt x="654569" y="1150320"/>
                </a:cubicBezTo>
                <a:cubicBezTo>
                  <a:pt x="630926" y="1147814"/>
                  <a:pt x="606202" y="1144172"/>
                  <a:pt x="583643" y="1151001"/>
                </a:cubicBezTo>
                <a:cubicBezTo>
                  <a:pt x="555852" y="1159198"/>
                  <a:pt x="540873" y="1145995"/>
                  <a:pt x="533111" y="1117538"/>
                </a:cubicBezTo>
                <a:cubicBezTo>
                  <a:pt x="524450" y="1086122"/>
                  <a:pt x="507845" y="1071550"/>
                  <a:pt x="484926" y="1056980"/>
                </a:cubicBezTo>
                <a:cubicBezTo>
                  <a:pt x="429340" y="1021696"/>
                  <a:pt x="375921" y="980946"/>
                  <a:pt x="314922" y="960456"/>
                </a:cubicBezTo>
                <a:cubicBezTo>
                  <a:pt x="302830" y="956358"/>
                  <a:pt x="289476" y="950894"/>
                  <a:pt x="283881" y="923805"/>
                </a:cubicBezTo>
                <a:cubicBezTo>
                  <a:pt x="449013" y="964326"/>
                  <a:pt x="599526" y="1069958"/>
                  <a:pt x="769890" y="1063811"/>
                </a:cubicBezTo>
                <a:cubicBezTo>
                  <a:pt x="723329" y="1030346"/>
                  <a:pt x="669369" y="1028524"/>
                  <a:pt x="619738" y="1005076"/>
                </a:cubicBezTo>
                <a:cubicBezTo>
                  <a:pt x="654930" y="987546"/>
                  <a:pt x="687956" y="1005759"/>
                  <a:pt x="721344" y="1015777"/>
                </a:cubicBezTo>
                <a:cubicBezTo>
                  <a:pt x="749317" y="1023970"/>
                  <a:pt x="774583" y="1025337"/>
                  <a:pt x="777650" y="976393"/>
                </a:cubicBezTo>
                <a:cubicBezTo>
                  <a:pt x="776566" y="973205"/>
                  <a:pt x="776747" y="969107"/>
                  <a:pt x="776929" y="965238"/>
                </a:cubicBezTo>
                <a:cubicBezTo>
                  <a:pt x="767542" y="944976"/>
                  <a:pt x="752926" y="934504"/>
                  <a:pt x="735601" y="928584"/>
                </a:cubicBezTo>
                <a:cubicBezTo>
                  <a:pt x="725133" y="924942"/>
                  <a:pt x="711237" y="919478"/>
                  <a:pt x="711416" y="904909"/>
                </a:cubicBezTo>
                <a:cubicBezTo>
                  <a:pt x="711958" y="850955"/>
                  <a:pt x="678571" y="835246"/>
                  <a:pt x="645185" y="819539"/>
                </a:cubicBezTo>
                <a:cubicBezTo>
                  <a:pt x="663773" y="792676"/>
                  <a:pt x="678391" y="812481"/>
                  <a:pt x="692468" y="810433"/>
                </a:cubicBezTo>
                <a:cubicBezTo>
                  <a:pt x="701672" y="809067"/>
                  <a:pt x="709973" y="806563"/>
                  <a:pt x="709973" y="792676"/>
                </a:cubicBezTo>
                <a:cubicBezTo>
                  <a:pt x="710154" y="781065"/>
                  <a:pt x="705822" y="767861"/>
                  <a:pt x="696799" y="767635"/>
                </a:cubicBezTo>
                <a:cubicBezTo>
                  <a:pt x="640312" y="765585"/>
                  <a:pt x="609090" y="690914"/>
                  <a:pt x="550437" y="690687"/>
                </a:cubicBezTo>
                <a:cubicBezTo>
                  <a:pt x="515425" y="690687"/>
                  <a:pt x="568666" y="648572"/>
                  <a:pt x="539068" y="631042"/>
                </a:cubicBezTo>
                <a:cubicBezTo>
                  <a:pt x="532570" y="627171"/>
                  <a:pt x="556032" y="621254"/>
                  <a:pt x="566500" y="622164"/>
                </a:cubicBezTo>
                <a:cubicBezTo>
                  <a:pt x="576786" y="623074"/>
                  <a:pt x="585990" y="634229"/>
                  <a:pt x="598443" y="626261"/>
                </a:cubicBezTo>
                <a:cubicBezTo>
                  <a:pt x="605300" y="597806"/>
                  <a:pt x="587615" y="587332"/>
                  <a:pt x="572996" y="579365"/>
                </a:cubicBezTo>
                <a:cubicBezTo>
                  <a:pt x="539247" y="560925"/>
                  <a:pt x="506402" y="538615"/>
                  <a:pt x="469405" y="532013"/>
                </a:cubicBezTo>
                <a:cubicBezTo>
                  <a:pt x="456232" y="529737"/>
                  <a:pt x="488355" y="499231"/>
                  <a:pt x="494671" y="488532"/>
                </a:cubicBezTo>
                <a:cubicBezTo>
                  <a:pt x="345782" y="376071"/>
                  <a:pt x="166756" y="381762"/>
                  <a:pt x="0" y="290928"/>
                </a:cubicBezTo>
                <a:cubicBezTo>
                  <a:pt x="36817" y="273173"/>
                  <a:pt x="63887" y="286148"/>
                  <a:pt x="88973" y="288880"/>
                </a:cubicBezTo>
                <a:cubicBezTo>
                  <a:pt x="151595" y="295708"/>
                  <a:pt x="213498" y="309822"/>
                  <a:pt x="275940" y="318246"/>
                </a:cubicBezTo>
                <a:cubicBezTo>
                  <a:pt x="306620" y="322344"/>
                  <a:pt x="335134" y="337824"/>
                  <a:pt x="369424" y="313239"/>
                </a:cubicBezTo>
                <a:cubicBezTo>
                  <a:pt x="392343" y="296847"/>
                  <a:pt x="428980" y="314604"/>
                  <a:pt x="457133" y="329174"/>
                </a:cubicBezTo>
                <a:cubicBezTo>
                  <a:pt x="480414" y="341238"/>
                  <a:pt x="502612" y="344425"/>
                  <a:pt x="533474" y="329174"/>
                </a:cubicBezTo>
                <a:cubicBezTo>
                  <a:pt x="505501" y="319841"/>
                  <a:pt x="484023" y="311645"/>
                  <a:pt x="462006" y="305953"/>
                </a:cubicBezTo>
                <a:cubicBezTo>
                  <a:pt x="444501" y="301400"/>
                  <a:pt x="486189" y="282960"/>
                  <a:pt x="507484" y="285237"/>
                </a:cubicBezTo>
                <a:cubicBezTo>
                  <a:pt x="537263" y="288423"/>
                  <a:pt x="520479" y="276586"/>
                  <a:pt x="515425" y="260195"/>
                </a:cubicBezTo>
                <a:cubicBezTo>
                  <a:pt x="510012" y="242665"/>
                  <a:pt x="526074" y="237203"/>
                  <a:pt x="536180" y="240844"/>
                </a:cubicBezTo>
                <a:cubicBezTo>
                  <a:pt x="574980" y="255187"/>
                  <a:pt x="613602" y="229917"/>
                  <a:pt x="653668" y="250407"/>
                </a:cubicBezTo>
                <a:cubicBezTo>
                  <a:pt x="643561" y="199867"/>
                  <a:pt x="621723" y="177784"/>
                  <a:pt x="576064" y="170726"/>
                </a:cubicBezTo>
                <a:cubicBezTo>
                  <a:pt x="558919" y="167996"/>
                  <a:pt x="541053" y="172093"/>
                  <a:pt x="526254" y="157522"/>
                </a:cubicBezTo>
                <a:cubicBezTo>
                  <a:pt x="517771" y="149101"/>
                  <a:pt x="508207" y="139084"/>
                  <a:pt x="514884" y="123603"/>
                </a:cubicBezTo>
                <a:cubicBezTo>
                  <a:pt x="519577" y="112674"/>
                  <a:pt x="529684" y="112674"/>
                  <a:pt x="537985" y="116318"/>
                </a:cubicBezTo>
                <a:cubicBezTo>
                  <a:pt x="575162" y="132483"/>
                  <a:pt x="613963" y="138400"/>
                  <a:pt x="652764" y="144320"/>
                </a:cubicBezTo>
                <a:cubicBezTo>
                  <a:pt x="658720" y="145230"/>
                  <a:pt x="665397" y="148191"/>
                  <a:pt x="672075" y="133164"/>
                </a:cubicBezTo>
                <a:cubicBezTo>
                  <a:pt x="599526" y="108805"/>
                  <a:pt x="530585" y="74202"/>
                  <a:pt x="456051" y="60770"/>
                </a:cubicBezTo>
                <a:cubicBezTo>
                  <a:pt x="457133" y="54397"/>
                  <a:pt x="458215" y="48022"/>
                  <a:pt x="459299" y="41649"/>
                </a:cubicBezTo>
                <a:cubicBezTo>
                  <a:pt x="517591" y="50753"/>
                  <a:pt x="575884" y="59859"/>
                  <a:pt x="649515" y="71243"/>
                </a:cubicBezTo>
                <a:cubicBezTo>
                  <a:pt x="604218" y="35045"/>
                  <a:pt x="561446" y="47111"/>
                  <a:pt x="527879" y="15013"/>
                </a:cubicBezTo>
                <a:cubicBezTo>
                  <a:pt x="534195" y="2833"/>
                  <a:pt x="541820" y="-241"/>
                  <a:pt x="549716" y="15"/>
                </a:cubicBezTo>
                <a:close/>
              </a:path>
            </a:pathLst>
          </a:custGeom>
        </p:spPr>
      </p:pic>
      <p:pic>
        <p:nvPicPr>
          <p:cNvPr id="11" name="Picture 10" descr="Nærbilde av hodet til ei ugle">
            <a:extLst>
              <a:ext uri="{FF2B5EF4-FFF2-40B4-BE49-F238E27FC236}">
                <a16:creationId xmlns:a16="http://schemas.microsoft.com/office/drawing/2014/main" id="{DC71DA24-3B70-25DD-A4EB-F13C639ED12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6" r="4739" b="3"/>
          <a:stretch/>
        </p:blipFill>
        <p:spPr>
          <a:xfrm>
            <a:off x="7621024" y="-5"/>
            <a:ext cx="4579876" cy="3536502"/>
          </a:xfrm>
          <a:custGeom>
            <a:avLst/>
            <a:gdLst/>
            <a:ahLst/>
            <a:cxnLst/>
            <a:rect l="l" t="t" r="r" b="b"/>
            <a:pathLst>
              <a:path w="4579876" h="3536502">
                <a:moveTo>
                  <a:pt x="457312" y="0"/>
                </a:moveTo>
                <a:lnTo>
                  <a:pt x="4579876" y="0"/>
                </a:lnTo>
                <a:lnTo>
                  <a:pt x="4579876" y="3057029"/>
                </a:lnTo>
                <a:lnTo>
                  <a:pt x="4508441" y="3086568"/>
                </a:lnTo>
                <a:cubicBezTo>
                  <a:pt x="4391572" y="3126663"/>
                  <a:pt x="4301124" y="3221848"/>
                  <a:pt x="4183947" y="3271738"/>
                </a:cubicBezTo>
                <a:cubicBezTo>
                  <a:pt x="4099090" y="3307854"/>
                  <a:pt x="4017967" y="3354374"/>
                  <a:pt x="3930625" y="3387123"/>
                </a:cubicBezTo>
                <a:cubicBezTo>
                  <a:pt x="3723932" y="3464557"/>
                  <a:pt x="3513195" y="3526689"/>
                  <a:pt x="3290337" y="3535564"/>
                </a:cubicBezTo>
                <a:cubicBezTo>
                  <a:pt x="3106332" y="3542605"/>
                  <a:pt x="1510274" y="3535872"/>
                  <a:pt x="861903" y="2528615"/>
                </a:cubicBezTo>
                <a:cubicBezTo>
                  <a:pt x="849470" y="2523717"/>
                  <a:pt x="835485" y="2510862"/>
                  <a:pt x="831133" y="2498619"/>
                </a:cubicBezTo>
                <a:cubicBezTo>
                  <a:pt x="810307" y="2441385"/>
                  <a:pt x="759333" y="2416594"/>
                  <a:pt x="713333" y="2385682"/>
                </a:cubicBezTo>
                <a:cubicBezTo>
                  <a:pt x="672925" y="2358442"/>
                  <a:pt x="630030" y="2329978"/>
                  <a:pt x="613246" y="2284067"/>
                </a:cubicBezTo>
                <a:cubicBezTo>
                  <a:pt x="591179" y="2222855"/>
                  <a:pt x="653963" y="2273050"/>
                  <a:pt x="665465" y="2249789"/>
                </a:cubicBezTo>
                <a:cubicBezTo>
                  <a:pt x="641532" y="2217960"/>
                  <a:pt x="604543" y="2188882"/>
                  <a:pt x="594908" y="2152767"/>
                </a:cubicBezTo>
                <a:cubicBezTo>
                  <a:pt x="559787" y="2022383"/>
                  <a:pt x="483946" y="1927503"/>
                  <a:pt x="370497" y="1853742"/>
                </a:cubicBezTo>
                <a:cubicBezTo>
                  <a:pt x="337861" y="1832624"/>
                  <a:pt x="316415" y="1794059"/>
                  <a:pt x="271969" y="1787940"/>
                </a:cubicBezTo>
                <a:cubicBezTo>
                  <a:pt x="173127" y="1774472"/>
                  <a:pt x="204209" y="1669186"/>
                  <a:pt x="151990" y="1622358"/>
                </a:cubicBezTo>
                <a:cubicBezTo>
                  <a:pt x="142044" y="1613481"/>
                  <a:pt x="133031" y="1596037"/>
                  <a:pt x="134895" y="1584102"/>
                </a:cubicBezTo>
                <a:cubicBezTo>
                  <a:pt x="137691" y="1566959"/>
                  <a:pt x="149504" y="1550739"/>
                  <a:pt x="159450" y="1535435"/>
                </a:cubicBezTo>
                <a:cubicBezTo>
                  <a:pt x="169708" y="1520133"/>
                  <a:pt x="185247" y="1506664"/>
                  <a:pt x="177788" y="1486465"/>
                </a:cubicBezTo>
                <a:cubicBezTo>
                  <a:pt x="174683" y="1478202"/>
                  <a:pt x="176855" y="1449432"/>
                  <a:pt x="153856" y="1472079"/>
                </a:cubicBezTo>
                <a:cubicBezTo>
                  <a:pt x="90760" y="1534212"/>
                  <a:pt x="54082" y="1475449"/>
                  <a:pt x="0" y="1447289"/>
                </a:cubicBezTo>
                <a:cubicBezTo>
                  <a:pt x="43515" y="1418212"/>
                  <a:pt x="82677" y="1397707"/>
                  <a:pt x="89205" y="1354247"/>
                </a:cubicBezTo>
                <a:cubicBezTo>
                  <a:pt x="102570" y="1264569"/>
                  <a:pt x="159758" y="1223557"/>
                  <a:pt x="246479" y="1215599"/>
                </a:cubicBezTo>
                <a:cubicBezTo>
                  <a:pt x="214465" y="1128983"/>
                  <a:pt x="214465" y="1128983"/>
                  <a:pt x="317968" y="1117045"/>
                </a:cubicBezTo>
                <a:cubicBezTo>
                  <a:pt x="278183" y="1061955"/>
                  <a:pt x="278183" y="1047876"/>
                  <a:pt x="326362" y="1028900"/>
                </a:cubicBezTo>
                <a:cubicBezTo>
                  <a:pt x="372673" y="1010841"/>
                  <a:pt x="423957" y="1004720"/>
                  <a:pt x="466852" y="976870"/>
                </a:cubicBezTo>
                <a:cubicBezTo>
                  <a:pt x="427377" y="906475"/>
                  <a:pt x="416188" y="824756"/>
                  <a:pt x="334754" y="790475"/>
                </a:cubicBezTo>
                <a:cubicBezTo>
                  <a:pt x="322010" y="785272"/>
                  <a:pt x="313307" y="764154"/>
                  <a:pt x="321386" y="751912"/>
                </a:cubicBezTo>
                <a:cubicBezTo>
                  <a:pt x="350915" y="707534"/>
                  <a:pt x="308644" y="623365"/>
                  <a:pt x="400645" y="613877"/>
                </a:cubicBezTo>
                <a:cubicBezTo>
                  <a:pt x="412147" y="612959"/>
                  <a:pt x="422716" y="603776"/>
                  <a:pt x="413701" y="591839"/>
                </a:cubicBezTo>
                <a:cubicBezTo>
                  <a:pt x="382618" y="550216"/>
                  <a:pt x="420228" y="552969"/>
                  <a:pt x="442917" y="547767"/>
                </a:cubicBezTo>
                <a:cubicBezTo>
                  <a:pt x="470271" y="541341"/>
                  <a:pt x="501353" y="559703"/>
                  <a:pt x="526840" y="537055"/>
                </a:cubicBezTo>
                <a:cubicBezTo>
                  <a:pt x="520932" y="513181"/>
                  <a:pt x="498866" y="513487"/>
                  <a:pt x="483325" y="505836"/>
                </a:cubicBezTo>
                <a:cubicBezTo>
                  <a:pt x="437946" y="483799"/>
                  <a:pt x="400956" y="457479"/>
                  <a:pt x="398780" y="400243"/>
                </a:cubicBezTo>
                <a:cubicBezTo>
                  <a:pt x="397229" y="354028"/>
                  <a:pt x="392255" y="313323"/>
                  <a:pt x="455041" y="299242"/>
                </a:cubicBezTo>
                <a:cubicBezTo>
                  <a:pt x="481149" y="293426"/>
                  <a:pt x="473687" y="260067"/>
                  <a:pt x="458769" y="243538"/>
                </a:cubicBezTo>
                <a:cubicBezTo>
                  <a:pt x="432038" y="214157"/>
                  <a:pt x="409972" y="174981"/>
                  <a:pt x="363969" y="172227"/>
                </a:cubicBezTo>
                <a:cubicBezTo>
                  <a:pt x="335995" y="170391"/>
                  <a:pt x="314549" y="158146"/>
                  <a:pt x="292481" y="144069"/>
                </a:cubicBezTo>
                <a:cubicBezTo>
                  <a:pt x="276630" y="133966"/>
                  <a:pt x="257670" y="125398"/>
                  <a:pt x="259534" y="103668"/>
                </a:cubicBezTo>
                <a:cubicBezTo>
                  <a:pt x="261399" y="82855"/>
                  <a:pt x="279736" y="74286"/>
                  <a:pt x="298387" y="70001"/>
                </a:cubicBezTo>
                <a:cubicBezTo>
                  <a:pt x="345011" y="59672"/>
                  <a:pt x="389535" y="45726"/>
                  <a:pt x="430782" y="19902"/>
                </a:cubicBezTo>
                <a:close/>
              </a:path>
            </a:pathLst>
          </a:custGeom>
        </p:spPr>
      </p:pic>
      <p:pic>
        <p:nvPicPr>
          <p:cNvPr id="9" name="Picture 8" descr="bilde av blomstereng">
            <a:extLst>
              <a:ext uri="{FF2B5EF4-FFF2-40B4-BE49-F238E27FC236}">
                <a16:creationId xmlns:a16="http://schemas.microsoft.com/office/drawing/2014/main" id="{3CA86111-92FB-9F97-0A37-8F297A62D61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6" r="16566" b="-1"/>
          <a:stretch/>
        </p:blipFill>
        <p:spPr>
          <a:xfrm>
            <a:off x="8452968" y="3681465"/>
            <a:ext cx="3747932" cy="3176541"/>
          </a:xfrm>
          <a:custGeom>
            <a:avLst/>
            <a:gdLst/>
            <a:ahLst/>
            <a:cxnLst/>
            <a:rect l="l" t="t" r="r" b="b"/>
            <a:pathLst>
              <a:path w="3747932" h="3176541">
                <a:moveTo>
                  <a:pt x="3239865" y="21"/>
                </a:moveTo>
                <a:cubicBezTo>
                  <a:pt x="3261821" y="112"/>
                  <a:pt x="3278837" y="498"/>
                  <a:pt x="3290337" y="938"/>
                </a:cubicBezTo>
                <a:cubicBezTo>
                  <a:pt x="3401766" y="5376"/>
                  <a:pt x="3510165" y="23128"/>
                  <a:pt x="3616543" y="49449"/>
                </a:cubicBezTo>
                <a:lnTo>
                  <a:pt x="3747932" y="87091"/>
                </a:lnTo>
                <a:lnTo>
                  <a:pt x="3747932" y="3176541"/>
                </a:lnTo>
                <a:lnTo>
                  <a:pt x="401358" y="3176541"/>
                </a:lnTo>
                <a:lnTo>
                  <a:pt x="398780" y="3136258"/>
                </a:lnTo>
                <a:cubicBezTo>
                  <a:pt x="400956" y="3079023"/>
                  <a:pt x="437945" y="3052703"/>
                  <a:pt x="483325" y="3030665"/>
                </a:cubicBezTo>
                <a:cubicBezTo>
                  <a:pt x="498866" y="3023015"/>
                  <a:pt x="520932" y="3023320"/>
                  <a:pt x="526840" y="2999447"/>
                </a:cubicBezTo>
                <a:cubicBezTo>
                  <a:pt x="501352" y="2976798"/>
                  <a:pt x="470270" y="2995161"/>
                  <a:pt x="442916" y="2988735"/>
                </a:cubicBezTo>
                <a:cubicBezTo>
                  <a:pt x="420228" y="2983533"/>
                  <a:pt x="382618" y="2986286"/>
                  <a:pt x="413701" y="2944662"/>
                </a:cubicBezTo>
                <a:cubicBezTo>
                  <a:pt x="422716" y="2932726"/>
                  <a:pt x="412147" y="2923542"/>
                  <a:pt x="400645" y="2922625"/>
                </a:cubicBezTo>
                <a:cubicBezTo>
                  <a:pt x="308644" y="2913137"/>
                  <a:pt x="350915" y="2828968"/>
                  <a:pt x="321386" y="2784590"/>
                </a:cubicBezTo>
                <a:cubicBezTo>
                  <a:pt x="313307" y="2772348"/>
                  <a:pt x="322010" y="2751230"/>
                  <a:pt x="334753" y="2746027"/>
                </a:cubicBezTo>
                <a:cubicBezTo>
                  <a:pt x="416187" y="2711746"/>
                  <a:pt x="427377" y="2630027"/>
                  <a:pt x="466852" y="2559632"/>
                </a:cubicBezTo>
                <a:cubicBezTo>
                  <a:pt x="423957" y="2531782"/>
                  <a:pt x="372673" y="2525661"/>
                  <a:pt x="326361" y="2507602"/>
                </a:cubicBezTo>
                <a:cubicBezTo>
                  <a:pt x="278183" y="2488626"/>
                  <a:pt x="278183" y="2474547"/>
                  <a:pt x="317968" y="2419457"/>
                </a:cubicBezTo>
                <a:cubicBezTo>
                  <a:pt x="214465" y="2407519"/>
                  <a:pt x="214465" y="2407519"/>
                  <a:pt x="246479" y="2320903"/>
                </a:cubicBezTo>
                <a:cubicBezTo>
                  <a:pt x="159758" y="2312945"/>
                  <a:pt x="102570" y="2271933"/>
                  <a:pt x="89205" y="2182255"/>
                </a:cubicBezTo>
                <a:cubicBezTo>
                  <a:pt x="82677" y="2138795"/>
                  <a:pt x="43514" y="2118290"/>
                  <a:pt x="0" y="2089213"/>
                </a:cubicBezTo>
                <a:cubicBezTo>
                  <a:pt x="54081" y="2061053"/>
                  <a:pt x="90759" y="2002290"/>
                  <a:pt x="153855" y="2064423"/>
                </a:cubicBezTo>
                <a:cubicBezTo>
                  <a:pt x="176855" y="2087070"/>
                  <a:pt x="174683" y="2058300"/>
                  <a:pt x="177788" y="2050037"/>
                </a:cubicBezTo>
                <a:cubicBezTo>
                  <a:pt x="185247" y="2029838"/>
                  <a:pt x="169707" y="2016369"/>
                  <a:pt x="159450" y="2001067"/>
                </a:cubicBezTo>
                <a:cubicBezTo>
                  <a:pt x="149504" y="1985763"/>
                  <a:pt x="137691" y="1969543"/>
                  <a:pt x="134895" y="1952400"/>
                </a:cubicBezTo>
                <a:cubicBezTo>
                  <a:pt x="133031" y="1940465"/>
                  <a:pt x="142044" y="1923021"/>
                  <a:pt x="151990" y="1914144"/>
                </a:cubicBezTo>
                <a:cubicBezTo>
                  <a:pt x="204209" y="1867316"/>
                  <a:pt x="173127" y="1762030"/>
                  <a:pt x="271969" y="1748562"/>
                </a:cubicBezTo>
                <a:cubicBezTo>
                  <a:pt x="316415" y="1742443"/>
                  <a:pt x="337860" y="1703878"/>
                  <a:pt x="370497" y="1682760"/>
                </a:cubicBezTo>
                <a:cubicBezTo>
                  <a:pt x="483946" y="1608999"/>
                  <a:pt x="559787" y="1514119"/>
                  <a:pt x="594908" y="1383735"/>
                </a:cubicBezTo>
                <a:cubicBezTo>
                  <a:pt x="604543" y="1347620"/>
                  <a:pt x="641532" y="1318542"/>
                  <a:pt x="665465" y="1286713"/>
                </a:cubicBezTo>
                <a:cubicBezTo>
                  <a:pt x="653963" y="1263452"/>
                  <a:pt x="591178" y="1313647"/>
                  <a:pt x="613246" y="1252435"/>
                </a:cubicBezTo>
                <a:cubicBezTo>
                  <a:pt x="630030" y="1206524"/>
                  <a:pt x="672925" y="1178060"/>
                  <a:pt x="713332" y="1150820"/>
                </a:cubicBezTo>
                <a:cubicBezTo>
                  <a:pt x="759333" y="1119908"/>
                  <a:pt x="810307" y="1095117"/>
                  <a:pt x="831133" y="1037883"/>
                </a:cubicBezTo>
                <a:cubicBezTo>
                  <a:pt x="835485" y="1025640"/>
                  <a:pt x="849470" y="1012785"/>
                  <a:pt x="861903" y="1007887"/>
                </a:cubicBezTo>
                <a:cubicBezTo>
                  <a:pt x="1469751" y="63584"/>
                  <a:pt x="2910527" y="-1353"/>
                  <a:pt x="3239865" y="21"/>
                </a:cubicBezTo>
                <a:close/>
              </a:path>
            </a:pathLst>
          </a:custGeom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D5F75C26-E76F-279C-9B1C-0B3C791A0863}"/>
              </a:ext>
            </a:extLst>
          </p:cNvPr>
          <p:cNvSpPr/>
          <p:nvPr/>
        </p:nvSpPr>
        <p:spPr>
          <a:xfrm>
            <a:off x="4386871" y="5597024"/>
            <a:ext cx="2983831" cy="984922"/>
          </a:xfrm>
          <a:prstGeom prst="wedgeRoundRectCallout">
            <a:avLst/>
          </a:prstGeom>
          <a:solidFill>
            <a:srgbClr val="E0289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Men hvem setter navn på de nye artene?</a:t>
            </a:r>
          </a:p>
        </p:txBody>
      </p:sp>
    </p:spTree>
    <p:extLst>
      <p:ext uri="{BB962C8B-B14F-4D97-AF65-F5344CB8AC3E}">
        <p14:creationId xmlns:p14="http://schemas.microsoft.com/office/powerpoint/2010/main" val="882287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AD96FDFD-4E42-4A06-B8B5-768A1DB9C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7CFB1D-B83C-9598-D23D-1EBA2F9CA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368" y="371719"/>
            <a:ext cx="6125964" cy="1906863"/>
          </a:xfrm>
        </p:spPr>
        <p:txBody>
          <a:bodyPr anchor="b">
            <a:normAutofit/>
          </a:bodyPr>
          <a:lstStyle/>
          <a:p>
            <a:r>
              <a:rPr lang="nb-NO" dirty="0"/>
              <a:t>Hvordan får de nye artene navn?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819A3B-3D89-D868-6AB1-0300158AF5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367" y="2711394"/>
            <a:ext cx="5522029" cy="39208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b-NO" sz="2200" dirty="0"/>
              <a:t>Når det oppdages nye arter i Norge, må de få navn, både et vitenskapelig navn og et populærnavn. </a:t>
            </a:r>
          </a:p>
          <a:p>
            <a:pPr marL="0" indent="0">
              <a:buNone/>
            </a:pPr>
            <a:r>
              <a:rPr lang="nb-NO" sz="2200" dirty="0"/>
              <a:t>Eksempel:</a:t>
            </a:r>
          </a:p>
          <a:p>
            <a:r>
              <a:rPr lang="nb-NO" sz="2200" dirty="0"/>
              <a:t>populærnavn: hestehov </a:t>
            </a:r>
          </a:p>
          <a:p>
            <a:r>
              <a:rPr lang="nb-NO" sz="2200" dirty="0"/>
              <a:t>vitenskapelige navn: </a:t>
            </a:r>
            <a:r>
              <a:rPr lang="nb-NO" sz="2200" i="1" dirty="0"/>
              <a:t>Tussilago </a:t>
            </a:r>
            <a:r>
              <a:rPr lang="nb-NO" sz="2200" i="1" dirty="0" err="1"/>
              <a:t>farfara</a:t>
            </a:r>
            <a:r>
              <a:rPr lang="nb-NO" sz="2200" i="1" dirty="0"/>
              <a:t> </a:t>
            </a:r>
          </a:p>
          <a:p>
            <a:pPr marL="0" indent="0">
              <a:buNone/>
            </a:pPr>
            <a:r>
              <a:rPr lang="nb-NO" sz="2200" dirty="0"/>
              <a:t>I denne økta skal vi se litt nærmere på de norske populærnavnene til moser.</a:t>
            </a:r>
          </a:p>
          <a:p>
            <a:pPr marL="0" indent="0">
              <a:buNone/>
            </a:pPr>
            <a:endParaRPr lang="nb-NO" sz="2200" dirty="0"/>
          </a:p>
        </p:txBody>
      </p:sp>
      <p:pic>
        <p:nvPicPr>
          <p:cNvPr id="6" name="Picture 5" descr="bilde av to torsk som svømmer i hver sin retning">
            <a:extLst>
              <a:ext uri="{FF2B5EF4-FFF2-40B4-BE49-F238E27FC236}">
                <a16:creationId xmlns:a16="http://schemas.microsoft.com/office/drawing/2014/main" id="{96A0E997-E040-4592-8CF9-A31896E3AB9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1" r="16921"/>
          <a:stretch/>
        </p:blipFill>
        <p:spPr>
          <a:xfrm>
            <a:off x="6357696" y="2469848"/>
            <a:ext cx="3458367" cy="3476265"/>
          </a:xfrm>
          <a:custGeom>
            <a:avLst/>
            <a:gdLst/>
            <a:ahLst/>
            <a:cxnLst/>
            <a:rect l="l" t="t" r="r" b="b"/>
            <a:pathLst>
              <a:path w="3458367" h="3476265">
                <a:moveTo>
                  <a:pt x="549716" y="15"/>
                </a:moveTo>
                <a:cubicBezTo>
                  <a:pt x="557611" y="271"/>
                  <a:pt x="565778" y="3856"/>
                  <a:pt x="573176" y="4995"/>
                </a:cubicBezTo>
                <a:cubicBezTo>
                  <a:pt x="736504" y="30493"/>
                  <a:pt x="899830" y="58040"/>
                  <a:pt x="1063336" y="82398"/>
                </a:cubicBezTo>
                <a:cubicBezTo>
                  <a:pt x="1216195" y="105163"/>
                  <a:pt x="1370136" y="110398"/>
                  <a:pt x="1523717" y="122237"/>
                </a:cubicBezTo>
                <a:cubicBezTo>
                  <a:pt x="1709602" y="136580"/>
                  <a:pt x="1895127" y="156841"/>
                  <a:pt x="2079929" y="188711"/>
                </a:cubicBezTo>
                <a:cubicBezTo>
                  <a:pt x="2208244" y="211023"/>
                  <a:pt x="2337823" y="226502"/>
                  <a:pt x="2467943" y="208745"/>
                </a:cubicBezTo>
                <a:cubicBezTo>
                  <a:pt x="2474439" y="207834"/>
                  <a:pt x="2481839" y="204876"/>
                  <a:pt x="2487253" y="207834"/>
                </a:cubicBezTo>
                <a:cubicBezTo>
                  <a:pt x="2550419" y="241073"/>
                  <a:pt x="2619357" y="217168"/>
                  <a:pt x="2684869" y="238113"/>
                </a:cubicBezTo>
                <a:cubicBezTo>
                  <a:pt x="2668085" y="318930"/>
                  <a:pt x="2596077" y="312327"/>
                  <a:pt x="2555471" y="368331"/>
                </a:cubicBezTo>
                <a:cubicBezTo>
                  <a:pt x="2621704" y="390639"/>
                  <a:pt x="2681259" y="413178"/>
                  <a:pt x="2741717" y="430023"/>
                </a:cubicBezTo>
                <a:cubicBezTo>
                  <a:pt x="2805785" y="447780"/>
                  <a:pt x="2860106" y="495816"/>
                  <a:pt x="2922728" y="517216"/>
                </a:cubicBezTo>
                <a:cubicBezTo>
                  <a:pt x="2936085" y="521769"/>
                  <a:pt x="2952146" y="537704"/>
                  <a:pt x="2956838" y="553184"/>
                </a:cubicBezTo>
                <a:cubicBezTo>
                  <a:pt x="2971997" y="603269"/>
                  <a:pt x="3274647" y="743732"/>
                  <a:pt x="3238914" y="788350"/>
                </a:cubicBezTo>
                <a:cubicBezTo>
                  <a:pt x="3224116" y="806791"/>
                  <a:pt x="3204986" y="819994"/>
                  <a:pt x="3184953" y="838207"/>
                </a:cubicBezTo>
                <a:cubicBezTo>
                  <a:pt x="3215093" y="872582"/>
                  <a:pt x="3249020" y="887608"/>
                  <a:pt x="3285115" y="897852"/>
                </a:cubicBezTo>
                <a:cubicBezTo>
                  <a:pt x="3295944" y="901039"/>
                  <a:pt x="3306591" y="907413"/>
                  <a:pt x="3307674" y="922894"/>
                </a:cubicBezTo>
                <a:cubicBezTo>
                  <a:pt x="3308757" y="939056"/>
                  <a:pt x="3297748" y="945429"/>
                  <a:pt x="3288544" y="952944"/>
                </a:cubicBezTo>
                <a:cubicBezTo>
                  <a:pt x="3275731" y="963415"/>
                  <a:pt x="3263278" y="972523"/>
                  <a:pt x="3247036" y="973888"/>
                </a:cubicBezTo>
                <a:cubicBezTo>
                  <a:pt x="3220325" y="975937"/>
                  <a:pt x="3207513" y="1005076"/>
                  <a:pt x="3191993" y="1026930"/>
                </a:cubicBezTo>
                <a:cubicBezTo>
                  <a:pt x="3183330" y="1039224"/>
                  <a:pt x="3178998" y="1064037"/>
                  <a:pt x="3194157" y="1068363"/>
                </a:cubicBezTo>
                <a:cubicBezTo>
                  <a:pt x="3230613" y="1078837"/>
                  <a:pt x="3227725" y="1109114"/>
                  <a:pt x="3226824" y="1143489"/>
                </a:cubicBezTo>
                <a:cubicBezTo>
                  <a:pt x="3225560" y="1186061"/>
                  <a:pt x="3204083" y="1205638"/>
                  <a:pt x="3177734" y="1222030"/>
                </a:cubicBezTo>
                <a:cubicBezTo>
                  <a:pt x="3168711" y="1227720"/>
                  <a:pt x="3155898" y="1227493"/>
                  <a:pt x="3152469" y="1245250"/>
                </a:cubicBezTo>
                <a:cubicBezTo>
                  <a:pt x="3167267" y="1262097"/>
                  <a:pt x="3185314" y="1248439"/>
                  <a:pt x="3201197" y="1253218"/>
                </a:cubicBezTo>
                <a:cubicBezTo>
                  <a:pt x="3214370" y="1257088"/>
                  <a:pt x="3236208" y="1255040"/>
                  <a:pt x="3218160" y="1286000"/>
                </a:cubicBezTo>
                <a:cubicBezTo>
                  <a:pt x="3212926" y="1294878"/>
                  <a:pt x="3219062" y="1301709"/>
                  <a:pt x="3225741" y="1302392"/>
                </a:cubicBezTo>
                <a:cubicBezTo>
                  <a:pt x="3279159" y="1309449"/>
                  <a:pt x="3254615" y="1372054"/>
                  <a:pt x="3271761" y="1405063"/>
                </a:cubicBezTo>
                <a:cubicBezTo>
                  <a:pt x="3276452" y="1414169"/>
                  <a:pt x="3271399" y="1429877"/>
                  <a:pt x="3263999" y="1433747"/>
                </a:cubicBezTo>
                <a:cubicBezTo>
                  <a:pt x="3216716" y="1459245"/>
                  <a:pt x="3210220" y="1520028"/>
                  <a:pt x="3187299" y="1572389"/>
                </a:cubicBezTo>
                <a:cubicBezTo>
                  <a:pt x="3212205" y="1593104"/>
                  <a:pt x="3241982" y="1597657"/>
                  <a:pt x="3268872" y="1611089"/>
                </a:cubicBezTo>
                <a:cubicBezTo>
                  <a:pt x="3296846" y="1625204"/>
                  <a:pt x="3296846" y="1635676"/>
                  <a:pt x="3273746" y="1676653"/>
                </a:cubicBezTo>
                <a:cubicBezTo>
                  <a:pt x="3333842" y="1685532"/>
                  <a:pt x="3333842" y="1685532"/>
                  <a:pt x="3315254" y="1749957"/>
                </a:cubicBezTo>
                <a:cubicBezTo>
                  <a:pt x="3365607" y="1755877"/>
                  <a:pt x="3398812" y="1786382"/>
                  <a:pt x="3406572" y="1853085"/>
                </a:cubicBezTo>
                <a:cubicBezTo>
                  <a:pt x="3410362" y="1885411"/>
                  <a:pt x="3433101" y="1900663"/>
                  <a:pt x="3458367" y="1922291"/>
                </a:cubicBezTo>
                <a:cubicBezTo>
                  <a:pt x="3426966" y="1943236"/>
                  <a:pt x="3405669" y="1986945"/>
                  <a:pt x="3369034" y="1940730"/>
                </a:cubicBezTo>
                <a:cubicBezTo>
                  <a:pt x="3355680" y="1923885"/>
                  <a:pt x="3356941" y="1945284"/>
                  <a:pt x="3355138" y="1951430"/>
                </a:cubicBezTo>
                <a:cubicBezTo>
                  <a:pt x="3350807" y="1966455"/>
                  <a:pt x="3359830" y="1976472"/>
                  <a:pt x="3365786" y="1987854"/>
                </a:cubicBezTo>
                <a:cubicBezTo>
                  <a:pt x="3371561" y="1999237"/>
                  <a:pt x="3378420" y="2011302"/>
                  <a:pt x="3380043" y="2024054"/>
                </a:cubicBezTo>
                <a:cubicBezTo>
                  <a:pt x="3381125" y="2032931"/>
                  <a:pt x="3375892" y="2045905"/>
                  <a:pt x="3370117" y="2052509"/>
                </a:cubicBezTo>
                <a:cubicBezTo>
                  <a:pt x="3339797" y="2087340"/>
                  <a:pt x="3357844" y="2165652"/>
                  <a:pt x="3300454" y="2175670"/>
                </a:cubicBezTo>
                <a:cubicBezTo>
                  <a:pt x="3274647" y="2180221"/>
                  <a:pt x="3262195" y="2208906"/>
                  <a:pt x="3243246" y="2224614"/>
                </a:cubicBezTo>
                <a:cubicBezTo>
                  <a:pt x="3177374" y="2279478"/>
                  <a:pt x="3133338" y="2350051"/>
                  <a:pt x="3112946" y="2447031"/>
                </a:cubicBezTo>
                <a:cubicBezTo>
                  <a:pt x="3107352" y="2473894"/>
                  <a:pt x="3085875" y="2495522"/>
                  <a:pt x="3071979" y="2519197"/>
                </a:cubicBezTo>
                <a:cubicBezTo>
                  <a:pt x="3078657" y="2536499"/>
                  <a:pt x="3115112" y="2499164"/>
                  <a:pt x="3102298" y="2544694"/>
                </a:cubicBezTo>
                <a:cubicBezTo>
                  <a:pt x="3092553" y="2578843"/>
                  <a:pt x="3067647" y="2600014"/>
                  <a:pt x="3044185" y="2620276"/>
                </a:cubicBezTo>
                <a:cubicBezTo>
                  <a:pt x="3017476" y="2643268"/>
                  <a:pt x="2987879" y="2661708"/>
                  <a:pt x="2975787" y="2704279"/>
                </a:cubicBezTo>
                <a:cubicBezTo>
                  <a:pt x="2973260" y="2713386"/>
                  <a:pt x="2965140" y="2722947"/>
                  <a:pt x="2957921" y="2726591"/>
                </a:cubicBezTo>
                <a:cubicBezTo>
                  <a:pt x="2581458" y="3475797"/>
                  <a:pt x="1654740" y="3480805"/>
                  <a:pt x="1547901" y="3475568"/>
                </a:cubicBezTo>
                <a:cubicBezTo>
                  <a:pt x="1418503" y="3468966"/>
                  <a:pt x="1296143" y="3422753"/>
                  <a:pt x="1176132" y="3365156"/>
                </a:cubicBezTo>
                <a:cubicBezTo>
                  <a:pt x="1125418" y="3340797"/>
                  <a:pt x="1078316" y="3306195"/>
                  <a:pt x="1029045" y="3279332"/>
                </a:cubicBezTo>
                <a:cubicBezTo>
                  <a:pt x="961009" y="3242223"/>
                  <a:pt x="908492" y="3171424"/>
                  <a:pt x="840634" y="3141601"/>
                </a:cubicBezTo>
                <a:cubicBezTo>
                  <a:pt x="770793" y="3110867"/>
                  <a:pt x="711057" y="3054638"/>
                  <a:pt x="639229" y="3030734"/>
                </a:cubicBezTo>
                <a:cubicBezTo>
                  <a:pt x="601330" y="3017985"/>
                  <a:pt x="564695" y="2994993"/>
                  <a:pt x="570649" y="2929200"/>
                </a:cubicBezTo>
                <a:cubicBezTo>
                  <a:pt x="572274" y="2910532"/>
                  <a:pt x="562349" y="2895282"/>
                  <a:pt x="546647" y="2900745"/>
                </a:cubicBezTo>
                <a:cubicBezTo>
                  <a:pt x="516690" y="2910989"/>
                  <a:pt x="503154" y="2883898"/>
                  <a:pt x="486550" y="2863636"/>
                </a:cubicBezTo>
                <a:cubicBezTo>
                  <a:pt x="456953" y="2827667"/>
                  <a:pt x="428801" y="2789422"/>
                  <a:pt x="381697" y="2783503"/>
                </a:cubicBezTo>
                <a:cubicBezTo>
                  <a:pt x="390720" y="2755272"/>
                  <a:pt x="406060" y="2759371"/>
                  <a:pt x="420137" y="2765290"/>
                </a:cubicBezTo>
                <a:cubicBezTo>
                  <a:pt x="457133" y="2780772"/>
                  <a:pt x="493769" y="2798300"/>
                  <a:pt x="530765" y="2813781"/>
                </a:cubicBezTo>
                <a:cubicBezTo>
                  <a:pt x="554948" y="2823799"/>
                  <a:pt x="578952" y="2837912"/>
                  <a:pt x="611257" y="2826755"/>
                </a:cubicBezTo>
                <a:cubicBezTo>
                  <a:pt x="583463" y="2769843"/>
                  <a:pt x="536180" y="2759598"/>
                  <a:pt x="497920" y="2742071"/>
                </a:cubicBezTo>
                <a:cubicBezTo>
                  <a:pt x="450096" y="2719988"/>
                  <a:pt x="421942" y="2678326"/>
                  <a:pt x="388193" y="2631885"/>
                </a:cubicBezTo>
                <a:cubicBezTo>
                  <a:pt x="423386" y="2620730"/>
                  <a:pt x="445223" y="2654879"/>
                  <a:pt x="472834" y="2653056"/>
                </a:cubicBezTo>
                <a:cubicBezTo>
                  <a:pt x="474279" y="2647140"/>
                  <a:pt x="476804" y="2638488"/>
                  <a:pt x="476444" y="2638259"/>
                </a:cubicBezTo>
                <a:cubicBezTo>
                  <a:pt x="431326" y="2612763"/>
                  <a:pt x="410211" y="2564956"/>
                  <a:pt x="403173" y="2507131"/>
                </a:cubicBezTo>
                <a:cubicBezTo>
                  <a:pt x="399563" y="2477310"/>
                  <a:pt x="383140" y="2467976"/>
                  <a:pt x="366897" y="2454316"/>
                </a:cubicBezTo>
                <a:cubicBezTo>
                  <a:pt x="310230" y="2405826"/>
                  <a:pt x="250314" y="2361890"/>
                  <a:pt x="203752" y="2295188"/>
                </a:cubicBezTo>
                <a:cubicBezTo>
                  <a:pt x="257532" y="2304066"/>
                  <a:pt x="300665" y="2347547"/>
                  <a:pt x="358597" y="2366215"/>
                </a:cubicBezTo>
                <a:cubicBezTo>
                  <a:pt x="312577" y="2292910"/>
                  <a:pt x="253020" y="2255803"/>
                  <a:pt x="198698" y="2211409"/>
                </a:cubicBezTo>
                <a:cubicBezTo>
                  <a:pt x="173974" y="2191149"/>
                  <a:pt x="151055" y="2165197"/>
                  <a:pt x="121097" y="2154269"/>
                </a:cubicBezTo>
                <a:cubicBezTo>
                  <a:pt x="110448" y="2150400"/>
                  <a:pt x="92943" y="2142204"/>
                  <a:pt x="101425" y="2120577"/>
                </a:cubicBezTo>
                <a:cubicBezTo>
                  <a:pt x="108643" y="2102593"/>
                  <a:pt x="122900" y="2108055"/>
                  <a:pt x="135895" y="2113292"/>
                </a:cubicBezTo>
                <a:cubicBezTo>
                  <a:pt x="167116" y="2126269"/>
                  <a:pt x="199421" y="2126495"/>
                  <a:pt x="241652" y="2126269"/>
                </a:cubicBezTo>
                <a:cubicBezTo>
                  <a:pt x="206279" y="2066851"/>
                  <a:pt x="141489" y="2084608"/>
                  <a:pt x="111170" y="2022231"/>
                </a:cubicBezTo>
                <a:cubicBezTo>
                  <a:pt x="149069" y="2011302"/>
                  <a:pt x="178305" y="2033841"/>
                  <a:pt x="208987" y="2038166"/>
                </a:cubicBezTo>
                <a:cubicBezTo>
                  <a:pt x="236777" y="2042036"/>
                  <a:pt x="243636" y="2031565"/>
                  <a:pt x="237139" y="1997188"/>
                </a:cubicBezTo>
                <a:cubicBezTo>
                  <a:pt x="227034" y="1943690"/>
                  <a:pt x="242193" y="1916371"/>
                  <a:pt x="282618" y="1930941"/>
                </a:cubicBezTo>
                <a:cubicBezTo>
                  <a:pt x="320155" y="1944601"/>
                  <a:pt x="324125" y="1924568"/>
                  <a:pt x="314019" y="1894062"/>
                </a:cubicBezTo>
                <a:cubicBezTo>
                  <a:pt x="299582" y="1849671"/>
                  <a:pt x="316004" y="1815295"/>
                  <a:pt x="327194" y="1777960"/>
                </a:cubicBezTo>
                <a:cubicBezTo>
                  <a:pt x="344339" y="1721045"/>
                  <a:pt x="337121" y="1693272"/>
                  <a:pt x="300123" y="1650929"/>
                </a:cubicBezTo>
                <a:cubicBezTo>
                  <a:pt x="279370" y="1627251"/>
                  <a:pt x="256992" y="1607219"/>
                  <a:pt x="226852" y="1586731"/>
                </a:cubicBezTo>
                <a:cubicBezTo>
                  <a:pt x="296334" y="1575576"/>
                  <a:pt x="223423" y="1538013"/>
                  <a:pt x="247968" y="1514564"/>
                </a:cubicBezTo>
                <a:cubicBezTo>
                  <a:pt x="297056" y="1505003"/>
                  <a:pt x="337121" y="1579673"/>
                  <a:pt x="403895" y="1558274"/>
                </a:cubicBezTo>
                <a:cubicBezTo>
                  <a:pt x="321420" y="1493619"/>
                  <a:pt x="230281" y="1472448"/>
                  <a:pt x="170546" y="1386396"/>
                </a:cubicBezTo>
                <a:cubicBezTo>
                  <a:pt x="184261" y="1366817"/>
                  <a:pt x="197977" y="1385030"/>
                  <a:pt x="209707" y="1377746"/>
                </a:cubicBezTo>
                <a:cubicBezTo>
                  <a:pt x="209346" y="1373192"/>
                  <a:pt x="210250" y="1366362"/>
                  <a:pt x="208083" y="1364314"/>
                </a:cubicBezTo>
                <a:cubicBezTo>
                  <a:pt x="163508" y="1317416"/>
                  <a:pt x="162784" y="1316279"/>
                  <a:pt x="210610" y="1281675"/>
                </a:cubicBezTo>
                <a:cubicBezTo>
                  <a:pt x="227394" y="1269609"/>
                  <a:pt x="225950" y="1258909"/>
                  <a:pt x="217108" y="1243657"/>
                </a:cubicBezTo>
                <a:cubicBezTo>
                  <a:pt x="210790" y="1232957"/>
                  <a:pt x="203211" y="1223395"/>
                  <a:pt x="206820" y="1199947"/>
                </a:cubicBezTo>
                <a:cubicBezTo>
                  <a:pt x="232988" y="1229998"/>
                  <a:pt x="359499" y="1220208"/>
                  <a:pt x="381877" y="1217021"/>
                </a:cubicBezTo>
                <a:cubicBezTo>
                  <a:pt x="406963" y="1213607"/>
                  <a:pt x="431688" y="1199037"/>
                  <a:pt x="458035" y="1207003"/>
                </a:cubicBezTo>
                <a:cubicBezTo>
                  <a:pt x="479150" y="1213381"/>
                  <a:pt x="576966" y="1275073"/>
                  <a:pt x="590863" y="1204273"/>
                </a:cubicBezTo>
                <a:cubicBezTo>
                  <a:pt x="591585" y="1200858"/>
                  <a:pt x="631107" y="1208826"/>
                  <a:pt x="652403" y="1212696"/>
                </a:cubicBezTo>
                <a:cubicBezTo>
                  <a:pt x="671172" y="1215883"/>
                  <a:pt x="692288" y="1229998"/>
                  <a:pt x="704920" y="1201769"/>
                </a:cubicBezTo>
                <a:cubicBezTo>
                  <a:pt x="712320" y="1185150"/>
                  <a:pt x="681820" y="1153051"/>
                  <a:pt x="654569" y="1150320"/>
                </a:cubicBezTo>
                <a:cubicBezTo>
                  <a:pt x="630926" y="1147814"/>
                  <a:pt x="606202" y="1144172"/>
                  <a:pt x="583643" y="1151001"/>
                </a:cubicBezTo>
                <a:cubicBezTo>
                  <a:pt x="555852" y="1159198"/>
                  <a:pt x="540873" y="1145995"/>
                  <a:pt x="533111" y="1117538"/>
                </a:cubicBezTo>
                <a:cubicBezTo>
                  <a:pt x="524450" y="1086122"/>
                  <a:pt x="507845" y="1071550"/>
                  <a:pt x="484926" y="1056980"/>
                </a:cubicBezTo>
                <a:cubicBezTo>
                  <a:pt x="429340" y="1021696"/>
                  <a:pt x="375921" y="980946"/>
                  <a:pt x="314922" y="960456"/>
                </a:cubicBezTo>
                <a:cubicBezTo>
                  <a:pt x="302830" y="956358"/>
                  <a:pt x="289476" y="950894"/>
                  <a:pt x="283881" y="923805"/>
                </a:cubicBezTo>
                <a:cubicBezTo>
                  <a:pt x="449013" y="964326"/>
                  <a:pt x="599526" y="1069958"/>
                  <a:pt x="769890" y="1063811"/>
                </a:cubicBezTo>
                <a:cubicBezTo>
                  <a:pt x="723329" y="1030346"/>
                  <a:pt x="669369" y="1028524"/>
                  <a:pt x="619738" y="1005076"/>
                </a:cubicBezTo>
                <a:cubicBezTo>
                  <a:pt x="654930" y="987546"/>
                  <a:pt x="687956" y="1005759"/>
                  <a:pt x="721344" y="1015777"/>
                </a:cubicBezTo>
                <a:cubicBezTo>
                  <a:pt x="749317" y="1023970"/>
                  <a:pt x="774583" y="1025337"/>
                  <a:pt x="777650" y="976393"/>
                </a:cubicBezTo>
                <a:cubicBezTo>
                  <a:pt x="776566" y="973205"/>
                  <a:pt x="776747" y="969107"/>
                  <a:pt x="776929" y="965238"/>
                </a:cubicBezTo>
                <a:cubicBezTo>
                  <a:pt x="767542" y="944976"/>
                  <a:pt x="752926" y="934504"/>
                  <a:pt x="735601" y="928584"/>
                </a:cubicBezTo>
                <a:cubicBezTo>
                  <a:pt x="725133" y="924942"/>
                  <a:pt x="711237" y="919478"/>
                  <a:pt x="711416" y="904909"/>
                </a:cubicBezTo>
                <a:cubicBezTo>
                  <a:pt x="711958" y="850955"/>
                  <a:pt x="678571" y="835246"/>
                  <a:pt x="645185" y="819539"/>
                </a:cubicBezTo>
                <a:cubicBezTo>
                  <a:pt x="663773" y="792676"/>
                  <a:pt x="678391" y="812481"/>
                  <a:pt x="692468" y="810433"/>
                </a:cubicBezTo>
                <a:cubicBezTo>
                  <a:pt x="701672" y="809067"/>
                  <a:pt x="709973" y="806563"/>
                  <a:pt x="709973" y="792676"/>
                </a:cubicBezTo>
                <a:cubicBezTo>
                  <a:pt x="710154" y="781065"/>
                  <a:pt x="705822" y="767861"/>
                  <a:pt x="696799" y="767635"/>
                </a:cubicBezTo>
                <a:cubicBezTo>
                  <a:pt x="640312" y="765585"/>
                  <a:pt x="609090" y="690914"/>
                  <a:pt x="550437" y="690687"/>
                </a:cubicBezTo>
                <a:cubicBezTo>
                  <a:pt x="515425" y="690687"/>
                  <a:pt x="568666" y="648572"/>
                  <a:pt x="539068" y="631042"/>
                </a:cubicBezTo>
                <a:cubicBezTo>
                  <a:pt x="532570" y="627171"/>
                  <a:pt x="556032" y="621254"/>
                  <a:pt x="566500" y="622164"/>
                </a:cubicBezTo>
                <a:cubicBezTo>
                  <a:pt x="576786" y="623074"/>
                  <a:pt x="585990" y="634229"/>
                  <a:pt x="598443" y="626261"/>
                </a:cubicBezTo>
                <a:cubicBezTo>
                  <a:pt x="605300" y="597806"/>
                  <a:pt x="587615" y="587332"/>
                  <a:pt x="572996" y="579365"/>
                </a:cubicBezTo>
                <a:cubicBezTo>
                  <a:pt x="539247" y="560925"/>
                  <a:pt x="506402" y="538615"/>
                  <a:pt x="469405" y="532013"/>
                </a:cubicBezTo>
                <a:cubicBezTo>
                  <a:pt x="456232" y="529737"/>
                  <a:pt x="488355" y="499231"/>
                  <a:pt x="494671" y="488532"/>
                </a:cubicBezTo>
                <a:cubicBezTo>
                  <a:pt x="345782" y="376071"/>
                  <a:pt x="166756" y="381762"/>
                  <a:pt x="0" y="290928"/>
                </a:cubicBezTo>
                <a:cubicBezTo>
                  <a:pt x="36817" y="273173"/>
                  <a:pt x="63887" y="286148"/>
                  <a:pt x="88973" y="288880"/>
                </a:cubicBezTo>
                <a:cubicBezTo>
                  <a:pt x="151595" y="295708"/>
                  <a:pt x="213498" y="309822"/>
                  <a:pt x="275940" y="318246"/>
                </a:cubicBezTo>
                <a:cubicBezTo>
                  <a:pt x="306620" y="322344"/>
                  <a:pt x="335134" y="337824"/>
                  <a:pt x="369424" y="313239"/>
                </a:cubicBezTo>
                <a:cubicBezTo>
                  <a:pt x="392343" y="296847"/>
                  <a:pt x="428980" y="314604"/>
                  <a:pt x="457133" y="329174"/>
                </a:cubicBezTo>
                <a:cubicBezTo>
                  <a:pt x="480414" y="341238"/>
                  <a:pt x="502612" y="344425"/>
                  <a:pt x="533474" y="329174"/>
                </a:cubicBezTo>
                <a:cubicBezTo>
                  <a:pt x="505501" y="319841"/>
                  <a:pt x="484023" y="311645"/>
                  <a:pt x="462006" y="305953"/>
                </a:cubicBezTo>
                <a:cubicBezTo>
                  <a:pt x="444501" y="301400"/>
                  <a:pt x="486189" y="282960"/>
                  <a:pt x="507484" y="285237"/>
                </a:cubicBezTo>
                <a:cubicBezTo>
                  <a:pt x="537263" y="288423"/>
                  <a:pt x="520479" y="276586"/>
                  <a:pt x="515425" y="260195"/>
                </a:cubicBezTo>
                <a:cubicBezTo>
                  <a:pt x="510012" y="242665"/>
                  <a:pt x="526074" y="237203"/>
                  <a:pt x="536180" y="240844"/>
                </a:cubicBezTo>
                <a:cubicBezTo>
                  <a:pt x="574980" y="255187"/>
                  <a:pt x="613602" y="229917"/>
                  <a:pt x="653668" y="250407"/>
                </a:cubicBezTo>
                <a:cubicBezTo>
                  <a:pt x="643561" y="199867"/>
                  <a:pt x="621723" y="177784"/>
                  <a:pt x="576064" y="170726"/>
                </a:cubicBezTo>
                <a:cubicBezTo>
                  <a:pt x="558919" y="167996"/>
                  <a:pt x="541053" y="172093"/>
                  <a:pt x="526254" y="157522"/>
                </a:cubicBezTo>
                <a:cubicBezTo>
                  <a:pt x="517771" y="149101"/>
                  <a:pt x="508207" y="139084"/>
                  <a:pt x="514884" y="123603"/>
                </a:cubicBezTo>
                <a:cubicBezTo>
                  <a:pt x="519577" y="112674"/>
                  <a:pt x="529684" y="112674"/>
                  <a:pt x="537985" y="116318"/>
                </a:cubicBezTo>
                <a:cubicBezTo>
                  <a:pt x="575162" y="132483"/>
                  <a:pt x="613963" y="138400"/>
                  <a:pt x="652764" y="144320"/>
                </a:cubicBezTo>
                <a:cubicBezTo>
                  <a:pt x="658720" y="145230"/>
                  <a:pt x="665397" y="148191"/>
                  <a:pt x="672075" y="133164"/>
                </a:cubicBezTo>
                <a:cubicBezTo>
                  <a:pt x="599526" y="108805"/>
                  <a:pt x="530585" y="74202"/>
                  <a:pt x="456051" y="60770"/>
                </a:cubicBezTo>
                <a:cubicBezTo>
                  <a:pt x="457133" y="54397"/>
                  <a:pt x="458215" y="48022"/>
                  <a:pt x="459299" y="41649"/>
                </a:cubicBezTo>
                <a:cubicBezTo>
                  <a:pt x="517591" y="50753"/>
                  <a:pt x="575884" y="59859"/>
                  <a:pt x="649515" y="71243"/>
                </a:cubicBezTo>
                <a:cubicBezTo>
                  <a:pt x="604218" y="35045"/>
                  <a:pt x="561446" y="47111"/>
                  <a:pt x="527879" y="15013"/>
                </a:cubicBezTo>
                <a:cubicBezTo>
                  <a:pt x="534195" y="2833"/>
                  <a:pt x="541820" y="-241"/>
                  <a:pt x="549716" y="15"/>
                </a:cubicBezTo>
                <a:close/>
              </a:path>
            </a:pathLst>
          </a:custGeom>
        </p:spPr>
      </p:pic>
      <p:pic>
        <p:nvPicPr>
          <p:cNvPr id="11" name="Picture 10" descr="bilde av en sommerfugl">
            <a:extLst>
              <a:ext uri="{FF2B5EF4-FFF2-40B4-BE49-F238E27FC236}">
                <a16:creationId xmlns:a16="http://schemas.microsoft.com/office/drawing/2014/main" id="{DC71DA24-3B70-25DD-A4EB-F13C639ED12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4" r="6844"/>
          <a:stretch/>
        </p:blipFill>
        <p:spPr>
          <a:xfrm>
            <a:off x="8348576" y="-5"/>
            <a:ext cx="3852324" cy="2974699"/>
          </a:xfrm>
          <a:custGeom>
            <a:avLst/>
            <a:gdLst/>
            <a:ahLst/>
            <a:cxnLst/>
            <a:rect l="l" t="t" r="r" b="b"/>
            <a:pathLst>
              <a:path w="4579876" h="3536502">
                <a:moveTo>
                  <a:pt x="457312" y="0"/>
                </a:moveTo>
                <a:lnTo>
                  <a:pt x="4579876" y="0"/>
                </a:lnTo>
                <a:lnTo>
                  <a:pt x="4579876" y="3057029"/>
                </a:lnTo>
                <a:lnTo>
                  <a:pt x="4508441" y="3086568"/>
                </a:lnTo>
                <a:cubicBezTo>
                  <a:pt x="4391572" y="3126663"/>
                  <a:pt x="4301124" y="3221848"/>
                  <a:pt x="4183947" y="3271738"/>
                </a:cubicBezTo>
                <a:cubicBezTo>
                  <a:pt x="4099090" y="3307854"/>
                  <a:pt x="4017967" y="3354374"/>
                  <a:pt x="3930625" y="3387123"/>
                </a:cubicBezTo>
                <a:cubicBezTo>
                  <a:pt x="3723932" y="3464557"/>
                  <a:pt x="3513195" y="3526689"/>
                  <a:pt x="3290337" y="3535564"/>
                </a:cubicBezTo>
                <a:cubicBezTo>
                  <a:pt x="3106332" y="3542605"/>
                  <a:pt x="1510274" y="3535872"/>
                  <a:pt x="861903" y="2528615"/>
                </a:cubicBezTo>
                <a:cubicBezTo>
                  <a:pt x="849470" y="2523717"/>
                  <a:pt x="835485" y="2510862"/>
                  <a:pt x="831133" y="2498619"/>
                </a:cubicBezTo>
                <a:cubicBezTo>
                  <a:pt x="810307" y="2441385"/>
                  <a:pt x="759333" y="2416594"/>
                  <a:pt x="713333" y="2385682"/>
                </a:cubicBezTo>
                <a:cubicBezTo>
                  <a:pt x="672925" y="2358442"/>
                  <a:pt x="630030" y="2329978"/>
                  <a:pt x="613246" y="2284067"/>
                </a:cubicBezTo>
                <a:cubicBezTo>
                  <a:pt x="591179" y="2222855"/>
                  <a:pt x="653963" y="2273050"/>
                  <a:pt x="665465" y="2249789"/>
                </a:cubicBezTo>
                <a:cubicBezTo>
                  <a:pt x="641532" y="2217960"/>
                  <a:pt x="604543" y="2188882"/>
                  <a:pt x="594908" y="2152767"/>
                </a:cubicBezTo>
                <a:cubicBezTo>
                  <a:pt x="559787" y="2022383"/>
                  <a:pt x="483946" y="1927503"/>
                  <a:pt x="370497" y="1853742"/>
                </a:cubicBezTo>
                <a:cubicBezTo>
                  <a:pt x="337861" y="1832624"/>
                  <a:pt x="316415" y="1794059"/>
                  <a:pt x="271969" y="1787940"/>
                </a:cubicBezTo>
                <a:cubicBezTo>
                  <a:pt x="173127" y="1774472"/>
                  <a:pt x="204209" y="1669186"/>
                  <a:pt x="151990" y="1622358"/>
                </a:cubicBezTo>
                <a:cubicBezTo>
                  <a:pt x="142044" y="1613481"/>
                  <a:pt x="133031" y="1596037"/>
                  <a:pt x="134895" y="1584102"/>
                </a:cubicBezTo>
                <a:cubicBezTo>
                  <a:pt x="137691" y="1566959"/>
                  <a:pt x="149504" y="1550739"/>
                  <a:pt x="159450" y="1535435"/>
                </a:cubicBezTo>
                <a:cubicBezTo>
                  <a:pt x="169708" y="1520133"/>
                  <a:pt x="185247" y="1506664"/>
                  <a:pt x="177788" y="1486465"/>
                </a:cubicBezTo>
                <a:cubicBezTo>
                  <a:pt x="174683" y="1478202"/>
                  <a:pt x="176855" y="1449432"/>
                  <a:pt x="153856" y="1472079"/>
                </a:cubicBezTo>
                <a:cubicBezTo>
                  <a:pt x="90760" y="1534212"/>
                  <a:pt x="54082" y="1475449"/>
                  <a:pt x="0" y="1447289"/>
                </a:cubicBezTo>
                <a:cubicBezTo>
                  <a:pt x="43515" y="1418212"/>
                  <a:pt x="82677" y="1397707"/>
                  <a:pt x="89205" y="1354247"/>
                </a:cubicBezTo>
                <a:cubicBezTo>
                  <a:pt x="102570" y="1264569"/>
                  <a:pt x="159758" y="1223557"/>
                  <a:pt x="246479" y="1215599"/>
                </a:cubicBezTo>
                <a:cubicBezTo>
                  <a:pt x="214465" y="1128983"/>
                  <a:pt x="214465" y="1128983"/>
                  <a:pt x="317968" y="1117045"/>
                </a:cubicBezTo>
                <a:cubicBezTo>
                  <a:pt x="278183" y="1061955"/>
                  <a:pt x="278183" y="1047876"/>
                  <a:pt x="326362" y="1028900"/>
                </a:cubicBezTo>
                <a:cubicBezTo>
                  <a:pt x="372673" y="1010841"/>
                  <a:pt x="423957" y="1004720"/>
                  <a:pt x="466852" y="976870"/>
                </a:cubicBezTo>
                <a:cubicBezTo>
                  <a:pt x="427377" y="906475"/>
                  <a:pt x="416188" y="824756"/>
                  <a:pt x="334754" y="790475"/>
                </a:cubicBezTo>
                <a:cubicBezTo>
                  <a:pt x="322010" y="785272"/>
                  <a:pt x="313307" y="764154"/>
                  <a:pt x="321386" y="751912"/>
                </a:cubicBezTo>
                <a:cubicBezTo>
                  <a:pt x="350915" y="707534"/>
                  <a:pt x="308644" y="623365"/>
                  <a:pt x="400645" y="613877"/>
                </a:cubicBezTo>
                <a:cubicBezTo>
                  <a:pt x="412147" y="612959"/>
                  <a:pt x="422716" y="603776"/>
                  <a:pt x="413701" y="591839"/>
                </a:cubicBezTo>
                <a:cubicBezTo>
                  <a:pt x="382618" y="550216"/>
                  <a:pt x="420228" y="552969"/>
                  <a:pt x="442917" y="547767"/>
                </a:cubicBezTo>
                <a:cubicBezTo>
                  <a:pt x="470271" y="541341"/>
                  <a:pt x="501353" y="559703"/>
                  <a:pt x="526840" y="537055"/>
                </a:cubicBezTo>
                <a:cubicBezTo>
                  <a:pt x="520932" y="513181"/>
                  <a:pt x="498866" y="513487"/>
                  <a:pt x="483325" y="505836"/>
                </a:cubicBezTo>
                <a:cubicBezTo>
                  <a:pt x="437946" y="483799"/>
                  <a:pt x="400956" y="457479"/>
                  <a:pt x="398780" y="400243"/>
                </a:cubicBezTo>
                <a:cubicBezTo>
                  <a:pt x="397229" y="354028"/>
                  <a:pt x="392255" y="313323"/>
                  <a:pt x="455041" y="299242"/>
                </a:cubicBezTo>
                <a:cubicBezTo>
                  <a:pt x="481149" y="293426"/>
                  <a:pt x="473687" y="260067"/>
                  <a:pt x="458769" y="243538"/>
                </a:cubicBezTo>
                <a:cubicBezTo>
                  <a:pt x="432038" y="214157"/>
                  <a:pt x="409972" y="174981"/>
                  <a:pt x="363969" y="172227"/>
                </a:cubicBezTo>
                <a:cubicBezTo>
                  <a:pt x="335995" y="170391"/>
                  <a:pt x="314549" y="158146"/>
                  <a:pt x="292481" y="144069"/>
                </a:cubicBezTo>
                <a:cubicBezTo>
                  <a:pt x="276630" y="133966"/>
                  <a:pt x="257670" y="125398"/>
                  <a:pt x="259534" y="103668"/>
                </a:cubicBezTo>
                <a:cubicBezTo>
                  <a:pt x="261399" y="82855"/>
                  <a:pt x="279736" y="74286"/>
                  <a:pt x="298387" y="70001"/>
                </a:cubicBezTo>
                <a:cubicBezTo>
                  <a:pt x="345011" y="59672"/>
                  <a:pt x="389535" y="45726"/>
                  <a:pt x="430782" y="19902"/>
                </a:cubicBezTo>
                <a:close/>
              </a:path>
            </a:pathLst>
          </a:custGeom>
        </p:spPr>
      </p:pic>
      <p:pic>
        <p:nvPicPr>
          <p:cNvPr id="9" name="Picture 8" descr="bilde av et ekorn som titter fram bak et tre">
            <a:extLst>
              <a:ext uri="{FF2B5EF4-FFF2-40B4-BE49-F238E27FC236}">
                <a16:creationId xmlns:a16="http://schemas.microsoft.com/office/drawing/2014/main" id="{3CA86111-92FB-9F97-0A37-8F297A62D61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50" r="10650"/>
          <a:stretch/>
        </p:blipFill>
        <p:spPr>
          <a:xfrm>
            <a:off x="9326154" y="4421529"/>
            <a:ext cx="2874746" cy="2436477"/>
          </a:xfrm>
          <a:custGeom>
            <a:avLst/>
            <a:gdLst/>
            <a:ahLst/>
            <a:cxnLst/>
            <a:rect l="l" t="t" r="r" b="b"/>
            <a:pathLst>
              <a:path w="3747932" h="3176541">
                <a:moveTo>
                  <a:pt x="3239865" y="21"/>
                </a:moveTo>
                <a:cubicBezTo>
                  <a:pt x="3261821" y="112"/>
                  <a:pt x="3278837" y="498"/>
                  <a:pt x="3290337" y="938"/>
                </a:cubicBezTo>
                <a:cubicBezTo>
                  <a:pt x="3401766" y="5376"/>
                  <a:pt x="3510165" y="23128"/>
                  <a:pt x="3616543" y="49449"/>
                </a:cubicBezTo>
                <a:lnTo>
                  <a:pt x="3747932" y="87091"/>
                </a:lnTo>
                <a:lnTo>
                  <a:pt x="3747932" y="3176541"/>
                </a:lnTo>
                <a:lnTo>
                  <a:pt x="401358" y="3176541"/>
                </a:lnTo>
                <a:lnTo>
                  <a:pt x="398780" y="3136258"/>
                </a:lnTo>
                <a:cubicBezTo>
                  <a:pt x="400956" y="3079023"/>
                  <a:pt x="437945" y="3052703"/>
                  <a:pt x="483325" y="3030665"/>
                </a:cubicBezTo>
                <a:cubicBezTo>
                  <a:pt x="498866" y="3023015"/>
                  <a:pt x="520932" y="3023320"/>
                  <a:pt x="526840" y="2999447"/>
                </a:cubicBezTo>
                <a:cubicBezTo>
                  <a:pt x="501352" y="2976798"/>
                  <a:pt x="470270" y="2995161"/>
                  <a:pt x="442916" y="2988735"/>
                </a:cubicBezTo>
                <a:cubicBezTo>
                  <a:pt x="420228" y="2983533"/>
                  <a:pt x="382618" y="2986286"/>
                  <a:pt x="413701" y="2944662"/>
                </a:cubicBezTo>
                <a:cubicBezTo>
                  <a:pt x="422716" y="2932726"/>
                  <a:pt x="412147" y="2923542"/>
                  <a:pt x="400645" y="2922625"/>
                </a:cubicBezTo>
                <a:cubicBezTo>
                  <a:pt x="308644" y="2913137"/>
                  <a:pt x="350915" y="2828968"/>
                  <a:pt x="321386" y="2784590"/>
                </a:cubicBezTo>
                <a:cubicBezTo>
                  <a:pt x="313307" y="2772348"/>
                  <a:pt x="322010" y="2751230"/>
                  <a:pt x="334753" y="2746027"/>
                </a:cubicBezTo>
                <a:cubicBezTo>
                  <a:pt x="416187" y="2711746"/>
                  <a:pt x="427377" y="2630027"/>
                  <a:pt x="466852" y="2559632"/>
                </a:cubicBezTo>
                <a:cubicBezTo>
                  <a:pt x="423957" y="2531782"/>
                  <a:pt x="372673" y="2525661"/>
                  <a:pt x="326361" y="2507602"/>
                </a:cubicBezTo>
                <a:cubicBezTo>
                  <a:pt x="278183" y="2488626"/>
                  <a:pt x="278183" y="2474547"/>
                  <a:pt x="317968" y="2419457"/>
                </a:cubicBezTo>
                <a:cubicBezTo>
                  <a:pt x="214465" y="2407519"/>
                  <a:pt x="214465" y="2407519"/>
                  <a:pt x="246479" y="2320903"/>
                </a:cubicBezTo>
                <a:cubicBezTo>
                  <a:pt x="159758" y="2312945"/>
                  <a:pt x="102570" y="2271933"/>
                  <a:pt x="89205" y="2182255"/>
                </a:cubicBezTo>
                <a:cubicBezTo>
                  <a:pt x="82677" y="2138795"/>
                  <a:pt x="43514" y="2118290"/>
                  <a:pt x="0" y="2089213"/>
                </a:cubicBezTo>
                <a:cubicBezTo>
                  <a:pt x="54081" y="2061053"/>
                  <a:pt x="90759" y="2002290"/>
                  <a:pt x="153855" y="2064423"/>
                </a:cubicBezTo>
                <a:cubicBezTo>
                  <a:pt x="176855" y="2087070"/>
                  <a:pt x="174683" y="2058300"/>
                  <a:pt x="177788" y="2050037"/>
                </a:cubicBezTo>
                <a:cubicBezTo>
                  <a:pt x="185247" y="2029838"/>
                  <a:pt x="169707" y="2016369"/>
                  <a:pt x="159450" y="2001067"/>
                </a:cubicBezTo>
                <a:cubicBezTo>
                  <a:pt x="149504" y="1985763"/>
                  <a:pt x="137691" y="1969543"/>
                  <a:pt x="134895" y="1952400"/>
                </a:cubicBezTo>
                <a:cubicBezTo>
                  <a:pt x="133031" y="1940465"/>
                  <a:pt x="142044" y="1923021"/>
                  <a:pt x="151990" y="1914144"/>
                </a:cubicBezTo>
                <a:cubicBezTo>
                  <a:pt x="204209" y="1867316"/>
                  <a:pt x="173127" y="1762030"/>
                  <a:pt x="271969" y="1748562"/>
                </a:cubicBezTo>
                <a:cubicBezTo>
                  <a:pt x="316415" y="1742443"/>
                  <a:pt x="337860" y="1703878"/>
                  <a:pt x="370497" y="1682760"/>
                </a:cubicBezTo>
                <a:cubicBezTo>
                  <a:pt x="483946" y="1608999"/>
                  <a:pt x="559787" y="1514119"/>
                  <a:pt x="594908" y="1383735"/>
                </a:cubicBezTo>
                <a:cubicBezTo>
                  <a:pt x="604543" y="1347620"/>
                  <a:pt x="641532" y="1318542"/>
                  <a:pt x="665465" y="1286713"/>
                </a:cubicBezTo>
                <a:cubicBezTo>
                  <a:pt x="653963" y="1263452"/>
                  <a:pt x="591178" y="1313647"/>
                  <a:pt x="613246" y="1252435"/>
                </a:cubicBezTo>
                <a:cubicBezTo>
                  <a:pt x="630030" y="1206524"/>
                  <a:pt x="672925" y="1178060"/>
                  <a:pt x="713332" y="1150820"/>
                </a:cubicBezTo>
                <a:cubicBezTo>
                  <a:pt x="759333" y="1119908"/>
                  <a:pt x="810307" y="1095117"/>
                  <a:pt x="831133" y="1037883"/>
                </a:cubicBezTo>
                <a:cubicBezTo>
                  <a:pt x="835485" y="1025640"/>
                  <a:pt x="849470" y="1012785"/>
                  <a:pt x="861903" y="1007887"/>
                </a:cubicBezTo>
                <a:cubicBezTo>
                  <a:pt x="1469751" y="63584"/>
                  <a:pt x="2910527" y="-1353"/>
                  <a:pt x="3239865" y="2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135261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AD96FDFD-4E42-4A06-B8B5-768A1DB9C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7CFB1D-B83C-9598-D23D-1EBA2F9CA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228" y="371720"/>
            <a:ext cx="6471154" cy="1227998"/>
          </a:xfrm>
        </p:spPr>
        <p:txBody>
          <a:bodyPr anchor="b">
            <a:normAutofit/>
          </a:bodyPr>
          <a:lstStyle/>
          <a:p>
            <a:r>
              <a:rPr lang="nb-NO" dirty="0"/>
              <a:t>Kriterier for populærnavn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1543E6-EA42-E089-BDA6-6E0EF86967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228" y="2164466"/>
            <a:ext cx="5347504" cy="42594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b-NO" sz="2200" dirty="0"/>
              <a:t>Fageksperter foreslår navn på nye arter etter noen bestemte kriterier.</a:t>
            </a:r>
          </a:p>
          <a:p>
            <a:pPr marL="0" indent="0">
              <a:buNone/>
            </a:pPr>
            <a:endParaRPr lang="nb-NO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nb-NO" sz="2200" dirty="0">
                <a:latin typeface="Calibri" panose="020F0502020204030204" pitchFamily="34" charset="0"/>
                <a:cs typeface="Calibri" panose="020F0502020204030204" pitchFamily="34" charset="0"/>
              </a:rPr>
              <a:t>Navnet bør gjerne være:</a:t>
            </a:r>
          </a:p>
          <a:p>
            <a:r>
              <a:rPr lang="nb-NO" sz="2200" dirty="0">
                <a:latin typeface="Calibri" panose="020F0502020204030204" pitchFamily="34" charset="0"/>
                <a:cs typeface="Calibri" panose="020F0502020204030204" pitchFamily="34" charset="0"/>
              </a:rPr>
              <a:t>beskrivende for arten (f.eks. farge eller form)</a:t>
            </a:r>
          </a:p>
          <a:p>
            <a:r>
              <a:rPr lang="nb-NO" sz="2200" dirty="0">
                <a:latin typeface="Calibri" panose="020F0502020204030204" pitchFamily="34" charset="0"/>
                <a:cs typeface="Calibri" panose="020F0502020204030204" pitchFamily="34" charset="0"/>
              </a:rPr>
              <a:t>så kort som mulig og lett å uttale</a:t>
            </a:r>
          </a:p>
          <a:p>
            <a:r>
              <a:rPr lang="nb-NO" sz="2200" dirty="0">
                <a:latin typeface="Calibri" panose="020F0502020204030204" pitchFamily="34" charset="0"/>
                <a:cs typeface="Calibri" panose="020F0502020204030204" pitchFamily="34" charset="0"/>
              </a:rPr>
              <a:t>vakkert og interessevekkende, som </a:t>
            </a:r>
            <a:br>
              <a:rPr lang="nb-NO" sz="2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nb-NO" sz="2200" dirty="0">
                <a:latin typeface="Calibri" panose="020F0502020204030204" pitchFamily="34" charset="0"/>
                <a:cs typeface="Calibri" panose="020F0502020204030204" pitchFamily="34" charset="0"/>
              </a:rPr>
              <a:t>for eksempel toppmeis, rødsildre, gullmose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nb-NO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kumimoji="0" lang="nb-NO" sz="2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tilleg</a:t>
            </a:r>
            <a:r>
              <a:rPr lang="nb-NO" sz="2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 skal det </a:t>
            </a:r>
            <a:r>
              <a:rPr kumimoji="0" lang="nb-NO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være språklig korrekt.</a:t>
            </a:r>
            <a:endParaRPr lang="nb-NO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10" descr="bilde av toppmeis, som har en topp av fjær oppe på hodet">
            <a:extLst>
              <a:ext uri="{FF2B5EF4-FFF2-40B4-BE49-F238E27FC236}">
                <a16:creationId xmlns:a16="http://schemas.microsoft.com/office/drawing/2014/main" id="{C881290B-2B2A-74FD-DF1D-1796303597D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11" r="16811"/>
          <a:stretch/>
        </p:blipFill>
        <p:spPr>
          <a:xfrm>
            <a:off x="6702967" y="1971438"/>
            <a:ext cx="3458367" cy="3476265"/>
          </a:xfrm>
          <a:custGeom>
            <a:avLst/>
            <a:gdLst/>
            <a:ahLst/>
            <a:cxnLst/>
            <a:rect l="l" t="t" r="r" b="b"/>
            <a:pathLst>
              <a:path w="3458367" h="3476265">
                <a:moveTo>
                  <a:pt x="549716" y="15"/>
                </a:moveTo>
                <a:cubicBezTo>
                  <a:pt x="557611" y="271"/>
                  <a:pt x="565778" y="3856"/>
                  <a:pt x="573176" y="4995"/>
                </a:cubicBezTo>
                <a:cubicBezTo>
                  <a:pt x="736504" y="30493"/>
                  <a:pt x="899830" y="58040"/>
                  <a:pt x="1063336" y="82398"/>
                </a:cubicBezTo>
                <a:cubicBezTo>
                  <a:pt x="1216195" y="105163"/>
                  <a:pt x="1370136" y="110398"/>
                  <a:pt x="1523717" y="122237"/>
                </a:cubicBezTo>
                <a:cubicBezTo>
                  <a:pt x="1709602" y="136580"/>
                  <a:pt x="1895127" y="156841"/>
                  <a:pt x="2079929" y="188711"/>
                </a:cubicBezTo>
                <a:cubicBezTo>
                  <a:pt x="2208244" y="211023"/>
                  <a:pt x="2337823" y="226502"/>
                  <a:pt x="2467943" y="208745"/>
                </a:cubicBezTo>
                <a:cubicBezTo>
                  <a:pt x="2474439" y="207834"/>
                  <a:pt x="2481839" y="204876"/>
                  <a:pt x="2487253" y="207834"/>
                </a:cubicBezTo>
                <a:cubicBezTo>
                  <a:pt x="2550419" y="241073"/>
                  <a:pt x="2619357" y="217168"/>
                  <a:pt x="2684869" y="238113"/>
                </a:cubicBezTo>
                <a:cubicBezTo>
                  <a:pt x="2668085" y="318930"/>
                  <a:pt x="2596077" y="312327"/>
                  <a:pt x="2555471" y="368331"/>
                </a:cubicBezTo>
                <a:cubicBezTo>
                  <a:pt x="2621704" y="390639"/>
                  <a:pt x="2681259" y="413178"/>
                  <a:pt x="2741717" y="430023"/>
                </a:cubicBezTo>
                <a:cubicBezTo>
                  <a:pt x="2805785" y="447780"/>
                  <a:pt x="2860106" y="495816"/>
                  <a:pt x="2922728" y="517216"/>
                </a:cubicBezTo>
                <a:cubicBezTo>
                  <a:pt x="2936085" y="521769"/>
                  <a:pt x="2952146" y="537704"/>
                  <a:pt x="2956838" y="553184"/>
                </a:cubicBezTo>
                <a:cubicBezTo>
                  <a:pt x="2971997" y="603269"/>
                  <a:pt x="3274647" y="743732"/>
                  <a:pt x="3238914" y="788350"/>
                </a:cubicBezTo>
                <a:cubicBezTo>
                  <a:pt x="3224116" y="806791"/>
                  <a:pt x="3204986" y="819994"/>
                  <a:pt x="3184953" y="838207"/>
                </a:cubicBezTo>
                <a:cubicBezTo>
                  <a:pt x="3215093" y="872582"/>
                  <a:pt x="3249020" y="887608"/>
                  <a:pt x="3285115" y="897852"/>
                </a:cubicBezTo>
                <a:cubicBezTo>
                  <a:pt x="3295944" y="901039"/>
                  <a:pt x="3306591" y="907413"/>
                  <a:pt x="3307674" y="922894"/>
                </a:cubicBezTo>
                <a:cubicBezTo>
                  <a:pt x="3308757" y="939056"/>
                  <a:pt x="3297748" y="945429"/>
                  <a:pt x="3288544" y="952944"/>
                </a:cubicBezTo>
                <a:cubicBezTo>
                  <a:pt x="3275731" y="963415"/>
                  <a:pt x="3263278" y="972523"/>
                  <a:pt x="3247036" y="973888"/>
                </a:cubicBezTo>
                <a:cubicBezTo>
                  <a:pt x="3220325" y="975937"/>
                  <a:pt x="3207513" y="1005076"/>
                  <a:pt x="3191993" y="1026930"/>
                </a:cubicBezTo>
                <a:cubicBezTo>
                  <a:pt x="3183330" y="1039224"/>
                  <a:pt x="3178998" y="1064037"/>
                  <a:pt x="3194157" y="1068363"/>
                </a:cubicBezTo>
                <a:cubicBezTo>
                  <a:pt x="3230613" y="1078837"/>
                  <a:pt x="3227725" y="1109114"/>
                  <a:pt x="3226824" y="1143489"/>
                </a:cubicBezTo>
                <a:cubicBezTo>
                  <a:pt x="3225560" y="1186061"/>
                  <a:pt x="3204083" y="1205638"/>
                  <a:pt x="3177734" y="1222030"/>
                </a:cubicBezTo>
                <a:cubicBezTo>
                  <a:pt x="3168711" y="1227720"/>
                  <a:pt x="3155898" y="1227493"/>
                  <a:pt x="3152469" y="1245250"/>
                </a:cubicBezTo>
                <a:cubicBezTo>
                  <a:pt x="3167267" y="1262097"/>
                  <a:pt x="3185314" y="1248439"/>
                  <a:pt x="3201197" y="1253218"/>
                </a:cubicBezTo>
                <a:cubicBezTo>
                  <a:pt x="3214370" y="1257088"/>
                  <a:pt x="3236208" y="1255040"/>
                  <a:pt x="3218160" y="1286000"/>
                </a:cubicBezTo>
                <a:cubicBezTo>
                  <a:pt x="3212926" y="1294878"/>
                  <a:pt x="3219062" y="1301709"/>
                  <a:pt x="3225741" y="1302392"/>
                </a:cubicBezTo>
                <a:cubicBezTo>
                  <a:pt x="3279159" y="1309449"/>
                  <a:pt x="3254615" y="1372054"/>
                  <a:pt x="3271761" y="1405063"/>
                </a:cubicBezTo>
                <a:cubicBezTo>
                  <a:pt x="3276452" y="1414169"/>
                  <a:pt x="3271399" y="1429877"/>
                  <a:pt x="3263999" y="1433747"/>
                </a:cubicBezTo>
                <a:cubicBezTo>
                  <a:pt x="3216716" y="1459245"/>
                  <a:pt x="3210220" y="1520028"/>
                  <a:pt x="3187299" y="1572389"/>
                </a:cubicBezTo>
                <a:cubicBezTo>
                  <a:pt x="3212205" y="1593104"/>
                  <a:pt x="3241982" y="1597657"/>
                  <a:pt x="3268872" y="1611089"/>
                </a:cubicBezTo>
                <a:cubicBezTo>
                  <a:pt x="3296846" y="1625204"/>
                  <a:pt x="3296846" y="1635676"/>
                  <a:pt x="3273746" y="1676653"/>
                </a:cubicBezTo>
                <a:cubicBezTo>
                  <a:pt x="3333842" y="1685532"/>
                  <a:pt x="3333842" y="1685532"/>
                  <a:pt x="3315254" y="1749957"/>
                </a:cubicBezTo>
                <a:cubicBezTo>
                  <a:pt x="3365607" y="1755877"/>
                  <a:pt x="3398812" y="1786382"/>
                  <a:pt x="3406572" y="1853085"/>
                </a:cubicBezTo>
                <a:cubicBezTo>
                  <a:pt x="3410362" y="1885411"/>
                  <a:pt x="3433101" y="1900663"/>
                  <a:pt x="3458367" y="1922291"/>
                </a:cubicBezTo>
                <a:cubicBezTo>
                  <a:pt x="3426966" y="1943236"/>
                  <a:pt x="3405669" y="1986945"/>
                  <a:pt x="3369034" y="1940730"/>
                </a:cubicBezTo>
                <a:cubicBezTo>
                  <a:pt x="3355680" y="1923885"/>
                  <a:pt x="3356941" y="1945284"/>
                  <a:pt x="3355138" y="1951430"/>
                </a:cubicBezTo>
                <a:cubicBezTo>
                  <a:pt x="3350807" y="1966455"/>
                  <a:pt x="3359830" y="1976472"/>
                  <a:pt x="3365786" y="1987854"/>
                </a:cubicBezTo>
                <a:cubicBezTo>
                  <a:pt x="3371561" y="1999237"/>
                  <a:pt x="3378420" y="2011302"/>
                  <a:pt x="3380043" y="2024054"/>
                </a:cubicBezTo>
                <a:cubicBezTo>
                  <a:pt x="3381125" y="2032931"/>
                  <a:pt x="3375892" y="2045905"/>
                  <a:pt x="3370117" y="2052509"/>
                </a:cubicBezTo>
                <a:cubicBezTo>
                  <a:pt x="3339797" y="2087340"/>
                  <a:pt x="3357844" y="2165652"/>
                  <a:pt x="3300454" y="2175670"/>
                </a:cubicBezTo>
                <a:cubicBezTo>
                  <a:pt x="3274647" y="2180221"/>
                  <a:pt x="3262195" y="2208906"/>
                  <a:pt x="3243246" y="2224614"/>
                </a:cubicBezTo>
                <a:cubicBezTo>
                  <a:pt x="3177374" y="2279478"/>
                  <a:pt x="3133338" y="2350051"/>
                  <a:pt x="3112946" y="2447031"/>
                </a:cubicBezTo>
                <a:cubicBezTo>
                  <a:pt x="3107352" y="2473894"/>
                  <a:pt x="3085875" y="2495522"/>
                  <a:pt x="3071979" y="2519197"/>
                </a:cubicBezTo>
                <a:cubicBezTo>
                  <a:pt x="3078657" y="2536499"/>
                  <a:pt x="3115112" y="2499164"/>
                  <a:pt x="3102298" y="2544694"/>
                </a:cubicBezTo>
                <a:cubicBezTo>
                  <a:pt x="3092553" y="2578843"/>
                  <a:pt x="3067647" y="2600014"/>
                  <a:pt x="3044185" y="2620276"/>
                </a:cubicBezTo>
                <a:cubicBezTo>
                  <a:pt x="3017476" y="2643268"/>
                  <a:pt x="2987879" y="2661708"/>
                  <a:pt x="2975787" y="2704279"/>
                </a:cubicBezTo>
                <a:cubicBezTo>
                  <a:pt x="2973260" y="2713386"/>
                  <a:pt x="2965140" y="2722947"/>
                  <a:pt x="2957921" y="2726591"/>
                </a:cubicBezTo>
                <a:cubicBezTo>
                  <a:pt x="2581458" y="3475797"/>
                  <a:pt x="1654740" y="3480805"/>
                  <a:pt x="1547901" y="3475568"/>
                </a:cubicBezTo>
                <a:cubicBezTo>
                  <a:pt x="1418503" y="3468966"/>
                  <a:pt x="1296143" y="3422753"/>
                  <a:pt x="1176132" y="3365156"/>
                </a:cubicBezTo>
                <a:cubicBezTo>
                  <a:pt x="1125418" y="3340797"/>
                  <a:pt x="1078316" y="3306195"/>
                  <a:pt x="1029045" y="3279332"/>
                </a:cubicBezTo>
                <a:cubicBezTo>
                  <a:pt x="961009" y="3242223"/>
                  <a:pt x="908492" y="3171424"/>
                  <a:pt x="840634" y="3141601"/>
                </a:cubicBezTo>
                <a:cubicBezTo>
                  <a:pt x="770793" y="3110867"/>
                  <a:pt x="711057" y="3054638"/>
                  <a:pt x="639229" y="3030734"/>
                </a:cubicBezTo>
                <a:cubicBezTo>
                  <a:pt x="601330" y="3017985"/>
                  <a:pt x="564695" y="2994993"/>
                  <a:pt x="570649" y="2929200"/>
                </a:cubicBezTo>
                <a:cubicBezTo>
                  <a:pt x="572274" y="2910532"/>
                  <a:pt x="562349" y="2895282"/>
                  <a:pt x="546647" y="2900745"/>
                </a:cubicBezTo>
                <a:cubicBezTo>
                  <a:pt x="516690" y="2910989"/>
                  <a:pt x="503154" y="2883898"/>
                  <a:pt x="486550" y="2863636"/>
                </a:cubicBezTo>
                <a:cubicBezTo>
                  <a:pt x="456953" y="2827667"/>
                  <a:pt x="428801" y="2789422"/>
                  <a:pt x="381697" y="2783503"/>
                </a:cubicBezTo>
                <a:cubicBezTo>
                  <a:pt x="390720" y="2755272"/>
                  <a:pt x="406060" y="2759371"/>
                  <a:pt x="420137" y="2765290"/>
                </a:cubicBezTo>
                <a:cubicBezTo>
                  <a:pt x="457133" y="2780772"/>
                  <a:pt x="493769" y="2798300"/>
                  <a:pt x="530765" y="2813781"/>
                </a:cubicBezTo>
                <a:cubicBezTo>
                  <a:pt x="554948" y="2823799"/>
                  <a:pt x="578952" y="2837912"/>
                  <a:pt x="611257" y="2826755"/>
                </a:cubicBezTo>
                <a:cubicBezTo>
                  <a:pt x="583463" y="2769843"/>
                  <a:pt x="536180" y="2759598"/>
                  <a:pt x="497920" y="2742071"/>
                </a:cubicBezTo>
                <a:cubicBezTo>
                  <a:pt x="450096" y="2719988"/>
                  <a:pt x="421942" y="2678326"/>
                  <a:pt x="388193" y="2631885"/>
                </a:cubicBezTo>
                <a:cubicBezTo>
                  <a:pt x="423386" y="2620730"/>
                  <a:pt x="445223" y="2654879"/>
                  <a:pt x="472834" y="2653056"/>
                </a:cubicBezTo>
                <a:cubicBezTo>
                  <a:pt x="474279" y="2647140"/>
                  <a:pt x="476804" y="2638488"/>
                  <a:pt x="476444" y="2638259"/>
                </a:cubicBezTo>
                <a:cubicBezTo>
                  <a:pt x="431326" y="2612763"/>
                  <a:pt x="410211" y="2564956"/>
                  <a:pt x="403173" y="2507131"/>
                </a:cubicBezTo>
                <a:cubicBezTo>
                  <a:pt x="399563" y="2477310"/>
                  <a:pt x="383140" y="2467976"/>
                  <a:pt x="366897" y="2454316"/>
                </a:cubicBezTo>
                <a:cubicBezTo>
                  <a:pt x="310230" y="2405826"/>
                  <a:pt x="250314" y="2361890"/>
                  <a:pt x="203752" y="2295188"/>
                </a:cubicBezTo>
                <a:cubicBezTo>
                  <a:pt x="257532" y="2304066"/>
                  <a:pt x="300665" y="2347547"/>
                  <a:pt x="358597" y="2366215"/>
                </a:cubicBezTo>
                <a:cubicBezTo>
                  <a:pt x="312577" y="2292910"/>
                  <a:pt x="253020" y="2255803"/>
                  <a:pt x="198698" y="2211409"/>
                </a:cubicBezTo>
                <a:cubicBezTo>
                  <a:pt x="173974" y="2191149"/>
                  <a:pt x="151055" y="2165197"/>
                  <a:pt x="121097" y="2154269"/>
                </a:cubicBezTo>
                <a:cubicBezTo>
                  <a:pt x="110448" y="2150400"/>
                  <a:pt x="92943" y="2142204"/>
                  <a:pt x="101425" y="2120577"/>
                </a:cubicBezTo>
                <a:cubicBezTo>
                  <a:pt x="108643" y="2102593"/>
                  <a:pt x="122900" y="2108055"/>
                  <a:pt x="135895" y="2113292"/>
                </a:cubicBezTo>
                <a:cubicBezTo>
                  <a:pt x="167116" y="2126269"/>
                  <a:pt x="199421" y="2126495"/>
                  <a:pt x="241652" y="2126269"/>
                </a:cubicBezTo>
                <a:cubicBezTo>
                  <a:pt x="206279" y="2066851"/>
                  <a:pt x="141489" y="2084608"/>
                  <a:pt x="111170" y="2022231"/>
                </a:cubicBezTo>
                <a:cubicBezTo>
                  <a:pt x="149069" y="2011302"/>
                  <a:pt x="178305" y="2033841"/>
                  <a:pt x="208987" y="2038166"/>
                </a:cubicBezTo>
                <a:cubicBezTo>
                  <a:pt x="236777" y="2042036"/>
                  <a:pt x="243636" y="2031565"/>
                  <a:pt x="237139" y="1997188"/>
                </a:cubicBezTo>
                <a:cubicBezTo>
                  <a:pt x="227034" y="1943690"/>
                  <a:pt x="242193" y="1916371"/>
                  <a:pt x="282618" y="1930941"/>
                </a:cubicBezTo>
                <a:cubicBezTo>
                  <a:pt x="320155" y="1944601"/>
                  <a:pt x="324125" y="1924568"/>
                  <a:pt x="314019" y="1894062"/>
                </a:cubicBezTo>
                <a:cubicBezTo>
                  <a:pt x="299582" y="1849671"/>
                  <a:pt x="316004" y="1815295"/>
                  <a:pt x="327194" y="1777960"/>
                </a:cubicBezTo>
                <a:cubicBezTo>
                  <a:pt x="344339" y="1721045"/>
                  <a:pt x="337121" y="1693272"/>
                  <a:pt x="300123" y="1650929"/>
                </a:cubicBezTo>
                <a:cubicBezTo>
                  <a:pt x="279370" y="1627251"/>
                  <a:pt x="256992" y="1607219"/>
                  <a:pt x="226852" y="1586731"/>
                </a:cubicBezTo>
                <a:cubicBezTo>
                  <a:pt x="296334" y="1575576"/>
                  <a:pt x="223423" y="1538013"/>
                  <a:pt x="247968" y="1514564"/>
                </a:cubicBezTo>
                <a:cubicBezTo>
                  <a:pt x="297056" y="1505003"/>
                  <a:pt x="337121" y="1579673"/>
                  <a:pt x="403895" y="1558274"/>
                </a:cubicBezTo>
                <a:cubicBezTo>
                  <a:pt x="321420" y="1493619"/>
                  <a:pt x="230281" y="1472448"/>
                  <a:pt x="170546" y="1386396"/>
                </a:cubicBezTo>
                <a:cubicBezTo>
                  <a:pt x="184261" y="1366817"/>
                  <a:pt x="197977" y="1385030"/>
                  <a:pt x="209707" y="1377746"/>
                </a:cubicBezTo>
                <a:cubicBezTo>
                  <a:pt x="209346" y="1373192"/>
                  <a:pt x="210250" y="1366362"/>
                  <a:pt x="208083" y="1364314"/>
                </a:cubicBezTo>
                <a:cubicBezTo>
                  <a:pt x="163508" y="1317416"/>
                  <a:pt x="162784" y="1316279"/>
                  <a:pt x="210610" y="1281675"/>
                </a:cubicBezTo>
                <a:cubicBezTo>
                  <a:pt x="227394" y="1269609"/>
                  <a:pt x="225950" y="1258909"/>
                  <a:pt x="217108" y="1243657"/>
                </a:cubicBezTo>
                <a:cubicBezTo>
                  <a:pt x="210790" y="1232957"/>
                  <a:pt x="203211" y="1223395"/>
                  <a:pt x="206820" y="1199947"/>
                </a:cubicBezTo>
                <a:cubicBezTo>
                  <a:pt x="232988" y="1229998"/>
                  <a:pt x="359499" y="1220208"/>
                  <a:pt x="381877" y="1217021"/>
                </a:cubicBezTo>
                <a:cubicBezTo>
                  <a:pt x="406963" y="1213607"/>
                  <a:pt x="431688" y="1199037"/>
                  <a:pt x="458035" y="1207003"/>
                </a:cubicBezTo>
                <a:cubicBezTo>
                  <a:pt x="479150" y="1213381"/>
                  <a:pt x="576966" y="1275073"/>
                  <a:pt x="590863" y="1204273"/>
                </a:cubicBezTo>
                <a:cubicBezTo>
                  <a:pt x="591585" y="1200858"/>
                  <a:pt x="631107" y="1208826"/>
                  <a:pt x="652403" y="1212696"/>
                </a:cubicBezTo>
                <a:cubicBezTo>
                  <a:pt x="671172" y="1215883"/>
                  <a:pt x="692288" y="1229998"/>
                  <a:pt x="704920" y="1201769"/>
                </a:cubicBezTo>
                <a:cubicBezTo>
                  <a:pt x="712320" y="1185150"/>
                  <a:pt x="681820" y="1153051"/>
                  <a:pt x="654569" y="1150320"/>
                </a:cubicBezTo>
                <a:cubicBezTo>
                  <a:pt x="630926" y="1147814"/>
                  <a:pt x="606202" y="1144172"/>
                  <a:pt x="583643" y="1151001"/>
                </a:cubicBezTo>
                <a:cubicBezTo>
                  <a:pt x="555852" y="1159198"/>
                  <a:pt x="540873" y="1145995"/>
                  <a:pt x="533111" y="1117538"/>
                </a:cubicBezTo>
                <a:cubicBezTo>
                  <a:pt x="524450" y="1086122"/>
                  <a:pt x="507845" y="1071550"/>
                  <a:pt x="484926" y="1056980"/>
                </a:cubicBezTo>
                <a:cubicBezTo>
                  <a:pt x="429340" y="1021696"/>
                  <a:pt x="375921" y="980946"/>
                  <a:pt x="314922" y="960456"/>
                </a:cubicBezTo>
                <a:cubicBezTo>
                  <a:pt x="302830" y="956358"/>
                  <a:pt x="289476" y="950894"/>
                  <a:pt x="283881" y="923805"/>
                </a:cubicBezTo>
                <a:cubicBezTo>
                  <a:pt x="449013" y="964326"/>
                  <a:pt x="599526" y="1069958"/>
                  <a:pt x="769890" y="1063811"/>
                </a:cubicBezTo>
                <a:cubicBezTo>
                  <a:pt x="723329" y="1030346"/>
                  <a:pt x="669369" y="1028524"/>
                  <a:pt x="619738" y="1005076"/>
                </a:cubicBezTo>
                <a:cubicBezTo>
                  <a:pt x="654930" y="987546"/>
                  <a:pt x="687956" y="1005759"/>
                  <a:pt x="721344" y="1015777"/>
                </a:cubicBezTo>
                <a:cubicBezTo>
                  <a:pt x="749317" y="1023970"/>
                  <a:pt x="774583" y="1025337"/>
                  <a:pt x="777650" y="976393"/>
                </a:cubicBezTo>
                <a:cubicBezTo>
                  <a:pt x="776566" y="973205"/>
                  <a:pt x="776747" y="969107"/>
                  <a:pt x="776929" y="965238"/>
                </a:cubicBezTo>
                <a:cubicBezTo>
                  <a:pt x="767542" y="944976"/>
                  <a:pt x="752926" y="934504"/>
                  <a:pt x="735601" y="928584"/>
                </a:cubicBezTo>
                <a:cubicBezTo>
                  <a:pt x="725133" y="924942"/>
                  <a:pt x="711237" y="919478"/>
                  <a:pt x="711416" y="904909"/>
                </a:cubicBezTo>
                <a:cubicBezTo>
                  <a:pt x="711958" y="850955"/>
                  <a:pt x="678571" y="835246"/>
                  <a:pt x="645185" y="819539"/>
                </a:cubicBezTo>
                <a:cubicBezTo>
                  <a:pt x="663773" y="792676"/>
                  <a:pt x="678391" y="812481"/>
                  <a:pt x="692468" y="810433"/>
                </a:cubicBezTo>
                <a:cubicBezTo>
                  <a:pt x="701672" y="809067"/>
                  <a:pt x="709973" y="806563"/>
                  <a:pt x="709973" y="792676"/>
                </a:cubicBezTo>
                <a:cubicBezTo>
                  <a:pt x="710154" y="781065"/>
                  <a:pt x="705822" y="767861"/>
                  <a:pt x="696799" y="767635"/>
                </a:cubicBezTo>
                <a:cubicBezTo>
                  <a:pt x="640312" y="765585"/>
                  <a:pt x="609090" y="690914"/>
                  <a:pt x="550437" y="690687"/>
                </a:cubicBezTo>
                <a:cubicBezTo>
                  <a:pt x="515425" y="690687"/>
                  <a:pt x="568666" y="648572"/>
                  <a:pt x="539068" y="631042"/>
                </a:cubicBezTo>
                <a:cubicBezTo>
                  <a:pt x="532570" y="627171"/>
                  <a:pt x="556032" y="621254"/>
                  <a:pt x="566500" y="622164"/>
                </a:cubicBezTo>
                <a:cubicBezTo>
                  <a:pt x="576786" y="623074"/>
                  <a:pt x="585990" y="634229"/>
                  <a:pt x="598443" y="626261"/>
                </a:cubicBezTo>
                <a:cubicBezTo>
                  <a:pt x="605300" y="597806"/>
                  <a:pt x="587615" y="587332"/>
                  <a:pt x="572996" y="579365"/>
                </a:cubicBezTo>
                <a:cubicBezTo>
                  <a:pt x="539247" y="560925"/>
                  <a:pt x="506402" y="538615"/>
                  <a:pt x="469405" y="532013"/>
                </a:cubicBezTo>
                <a:cubicBezTo>
                  <a:pt x="456232" y="529737"/>
                  <a:pt x="488355" y="499231"/>
                  <a:pt x="494671" y="488532"/>
                </a:cubicBezTo>
                <a:cubicBezTo>
                  <a:pt x="345782" y="376071"/>
                  <a:pt x="166756" y="381762"/>
                  <a:pt x="0" y="290928"/>
                </a:cubicBezTo>
                <a:cubicBezTo>
                  <a:pt x="36817" y="273173"/>
                  <a:pt x="63887" y="286148"/>
                  <a:pt x="88973" y="288880"/>
                </a:cubicBezTo>
                <a:cubicBezTo>
                  <a:pt x="151595" y="295708"/>
                  <a:pt x="213498" y="309822"/>
                  <a:pt x="275940" y="318246"/>
                </a:cubicBezTo>
                <a:cubicBezTo>
                  <a:pt x="306620" y="322344"/>
                  <a:pt x="335134" y="337824"/>
                  <a:pt x="369424" y="313239"/>
                </a:cubicBezTo>
                <a:cubicBezTo>
                  <a:pt x="392343" y="296847"/>
                  <a:pt x="428980" y="314604"/>
                  <a:pt x="457133" y="329174"/>
                </a:cubicBezTo>
                <a:cubicBezTo>
                  <a:pt x="480414" y="341238"/>
                  <a:pt x="502612" y="344425"/>
                  <a:pt x="533474" y="329174"/>
                </a:cubicBezTo>
                <a:cubicBezTo>
                  <a:pt x="505501" y="319841"/>
                  <a:pt x="484023" y="311645"/>
                  <a:pt x="462006" y="305953"/>
                </a:cubicBezTo>
                <a:cubicBezTo>
                  <a:pt x="444501" y="301400"/>
                  <a:pt x="486189" y="282960"/>
                  <a:pt x="507484" y="285237"/>
                </a:cubicBezTo>
                <a:cubicBezTo>
                  <a:pt x="537263" y="288423"/>
                  <a:pt x="520479" y="276586"/>
                  <a:pt x="515425" y="260195"/>
                </a:cubicBezTo>
                <a:cubicBezTo>
                  <a:pt x="510012" y="242665"/>
                  <a:pt x="526074" y="237203"/>
                  <a:pt x="536180" y="240844"/>
                </a:cubicBezTo>
                <a:cubicBezTo>
                  <a:pt x="574980" y="255187"/>
                  <a:pt x="613602" y="229917"/>
                  <a:pt x="653668" y="250407"/>
                </a:cubicBezTo>
                <a:cubicBezTo>
                  <a:pt x="643561" y="199867"/>
                  <a:pt x="621723" y="177784"/>
                  <a:pt x="576064" y="170726"/>
                </a:cubicBezTo>
                <a:cubicBezTo>
                  <a:pt x="558919" y="167996"/>
                  <a:pt x="541053" y="172093"/>
                  <a:pt x="526254" y="157522"/>
                </a:cubicBezTo>
                <a:cubicBezTo>
                  <a:pt x="517771" y="149101"/>
                  <a:pt x="508207" y="139084"/>
                  <a:pt x="514884" y="123603"/>
                </a:cubicBezTo>
                <a:cubicBezTo>
                  <a:pt x="519577" y="112674"/>
                  <a:pt x="529684" y="112674"/>
                  <a:pt x="537985" y="116318"/>
                </a:cubicBezTo>
                <a:cubicBezTo>
                  <a:pt x="575162" y="132483"/>
                  <a:pt x="613963" y="138400"/>
                  <a:pt x="652764" y="144320"/>
                </a:cubicBezTo>
                <a:cubicBezTo>
                  <a:pt x="658720" y="145230"/>
                  <a:pt x="665397" y="148191"/>
                  <a:pt x="672075" y="133164"/>
                </a:cubicBezTo>
                <a:cubicBezTo>
                  <a:pt x="599526" y="108805"/>
                  <a:pt x="530585" y="74202"/>
                  <a:pt x="456051" y="60770"/>
                </a:cubicBezTo>
                <a:cubicBezTo>
                  <a:pt x="457133" y="54397"/>
                  <a:pt x="458215" y="48022"/>
                  <a:pt x="459299" y="41649"/>
                </a:cubicBezTo>
                <a:cubicBezTo>
                  <a:pt x="517591" y="50753"/>
                  <a:pt x="575884" y="59859"/>
                  <a:pt x="649515" y="71243"/>
                </a:cubicBezTo>
                <a:cubicBezTo>
                  <a:pt x="604218" y="35045"/>
                  <a:pt x="561446" y="47111"/>
                  <a:pt x="527879" y="15013"/>
                </a:cubicBezTo>
                <a:cubicBezTo>
                  <a:pt x="534195" y="2833"/>
                  <a:pt x="541820" y="-241"/>
                  <a:pt x="549716" y="15"/>
                </a:cubicBezTo>
                <a:close/>
              </a:path>
            </a:pathLst>
          </a:custGeom>
        </p:spPr>
      </p:pic>
      <p:pic>
        <p:nvPicPr>
          <p:cNvPr id="13" name="Picture 12" descr="bilde av rødsildre, som er små, korte blomster med rosa farge">
            <a:extLst>
              <a:ext uri="{FF2B5EF4-FFF2-40B4-BE49-F238E27FC236}">
                <a16:creationId xmlns:a16="http://schemas.microsoft.com/office/drawing/2014/main" id="{50ABBDAF-11D2-9B0F-6C29-4D505C0AD96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2" r="6832"/>
          <a:stretch/>
        </p:blipFill>
        <p:spPr>
          <a:xfrm>
            <a:off x="8738886" y="-5"/>
            <a:ext cx="3462014" cy="2673308"/>
          </a:xfrm>
          <a:custGeom>
            <a:avLst/>
            <a:gdLst/>
            <a:ahLst/>
            <a:cxnLst/>
            <a:rect l="l" t="t" r="r" b="b"/>
            <a:pathLst>
              <a:path w="4579876" h="3536502">
                <a:moveTo>
                  <a:pt x="457312" y="0"/>
                </a:moveTo>
                <a:lnTo>
                  <a:pt x="4579876" y="0"/>
                </a:lnTo>
                <a:lnTo>
                  <a:pt x="4579876" y="3057029"/>
                </a:lnTo>
                <a:lnTo>
                  <a:pt x="4508441" y="3086568"/>
                </a:lnTo>
                <a:cubicBezTo>
                  <a:pt x="4391572" y="3126663"/>
                  <a:pt x="4301124" y="3221848"/>
                  <a:pt x="4183947" y="3271738"/>
                </a:cubicBezTo>
                <a:cubicBezTo>
                  <a:pt x="4099090" y="3307854"/>
                  <a:pt x="4017967" y="3354374"/>
                  <a:pt x="3930625" y="3387123"/>
                </a:cubicBezTo>
                <a:cubicBezTo>
                  <a:pt x="3723932" y="3464557"/>
                  <a:pt x="3513195" y="3526689"/>
                  <a:pt x="3290337" y="3535564"/>
                </a:cubicBezTo>
                <a:cubicBezTo>
                  <a:pt x="3106332" y="3542605"/>
                  <a:pt x="1510274" y="3535872"/>
                  <a:pt x="861903" y="2528615"/>
                </a:cubicBezTo>
                <a:cubicBezTo>
                  <a:pt x="849470" y="2523717"/>
                  <a:pt x="835485" y="2510862"/>
                  <a:pt x="831133" y="2498619"/>
                </a:cubicBezTo>
                <a:cubicBezTo>
                  <a:pt x="810307" y="2441385"/>
                  <a:pt x="759333" y="2416594"/>
                  <a:pt x="713333" y="2385682"/>
                </a:cubicBezTo>
                <a:cubicBezTo>
                  <a:pt x="672925" y="2358442"/>
                  <a:pt x="630030" y="2329978"/>
                  <a:pt x="613246" y="2284067"/>
                </a:cubicBezTo>
                <a:cubicBezTo>
                  <a:pt x="591179" y="2222855"/>
                  <a:pt x="653963" y="2273050"/>
                  <a:pt x="665465" y="2249789"/>
                </a:cubicBezTo>
                <a:cubicBezTo>
                  <a:pt x="641532" y="2217960"/>
                  <a:pt x="604543" y="2188882"/>
                  <a:pt x="594908" y="2152767"/>
                </a:cubicBezTo>
                <a:cubicBezTo>
                  <a:pt x="559787" y="2022383"/>
                  <a:pt x="483946" y="1927503"/>
                  <a:pt x="370497" y="1853742"/>
                </a:cubicBezTo>
                <a:cubicBezTo>
                  <a:pt x="337861" y="1832624"/>
                  <a:pt x="316415" y="1794059"/>
                  <a:pt x="271969" y="1787940"/>
                </a:cubicBezTo>
                <a:cubicBezTo>
                  <a:pt x="173127" y="1774472"/>
                  <a:pt x="204209" y="1669186"/>
                  <a:pt x="151990" y="1622358"/>
                </a:cubicBezTo>
                <a:cubicBezTo>
                  <a:pt x="142044" y="1613481"/>
                  <a:pt x="133031" y="1596037"/>
                  <a:pt x="134895" y="1584102"/>
                </a:cubicBezTo>
                <a:cubicBezTo>
                  <a:pt x="137691" y="1566959"/>
                  <a:pt x="149504" y="1550739"/>
                  <a:pt x="159450" y="1535435"/>
                </a:cubicBezTo>
                <a:cubicBezTo>
                  <a:pt x="169708" y="1520133"/>
                  <a:pt x="185247" y="1506664"/>
                  <a:pt x="177788" y="1486465"/>
                </a:cubicBezTo>
                <a:cubicBezTo>
                  <a:pt x="174683" y="1478202"/>
                  <a:pt x="176855" y="1449432"/>
                  <a:pt x="153856" y="1472079"/>
                </a:cubicBezTo>
                <a:cubicBezTo>
                  <a:pt x="90760" y="1534212"/>
                  <a:pt x="54082" y="1475449"/>
                  <a:pt x="0" y="1447289"/>
                </a:cubicBezTo>
                <a:cubicBezTo>
                  <a:pt x="43515" y="1418212"/>
                  <a:pt x="82677" y="1397707"/>
                  <a:pt x="89205" y="1354247"/>
                </a:cubicBezTo>
                <a:cubicBezTo>
                  <a:pt x="102570" y="1264569"/>
                  <a:pt x="159758" y="1223557"/>
                  <a:pt x="246479" y="1215599"/>
                </a:cubicBezTo>
                <a:cubicBezTo>
                  <a:pt x="214465" y="1128983"/>
                  <a:pt x="214465" y="1128983"/>
                  <a:pt x="317968" y="1117045"/>
                </a:cubicBezTo>
                <a:cubicBezTo>
                  <a:pt x="278183" y="1061955"/>
                  <a:pt x="278183" y="1047876"/>
                  <a:pt x="326362" y="1028900"/>
                </a:cubicBezTo>
                <a:cubicBezTo>
                  <a:pt x="372673" y="1010841"/>
                  <a:pt x="423957" y="1004720"/>
                  <a:pt x="466852" y="976870"/>
                </a:cubicBezTo>
                <a:cubicBezTo>
                  <a:pt x="427377" y="906475"/>
                  <a:pt x="416188" y="824756"/>
                  <a:pt x="334754" y="790475"/>
                </a:cubicBezTo>
                <a:cubicBezTo>
                  <a:pt x="322010" y="785272"/>
                  <a:pt x="313307" y="764154"/>
                  <a:pt x="321386" y="751912"/>
                </a:cubicBezTo>
                <a:cubicBezTo>
                  <a:pt x="350915" y="707534"/>
                  <a:pt x="308644" y="623365"/>
                  <a:pt x="400645" y="613877"/>
                </a:cubicBezTo>
                <a:cubicBezTo>
                  <a:pt x="412147" y="612959"/>
                  <a:pt x="422716" y="603776"/>
                  <a:pt x="413701" y="591839"/>
                </a:cubicBezTo>
                <a:cubicBezTo>
                  <a:pt x="382618" y="550216"/>
                  <a:pt x="420228" y="552969"/>
                  <a:pt x="442917" y="547767"/>
                </a:cubicBezTo>
                <a:cubicBezTo>
                  <a:pt x="470271" y="541341"/>
                  <a:pt x="501353" y="559703"/>
                  <a:pt x="526840" y="537055"/>
                </a:cubicBezTo>
                <a:cubicBezTo>
                  <a:pt x="520932" y="513181"/>
                  <a:pt x="498866" y="513487"/>
                  <a:pt x="483325" y="505836"/>
                </a:cubicBezTo>
                <a:cubicBezTo>
                  <a:pt x="437946" y="483799"/>
                  <a:pt x="400956" y="457479"/>
                  <a:pt x="398780" y="400243"/>
                </a:cubicBezTo>
                <a:cubicBezTo>
                  <a:pt x="397229" y="354028"/>
                  <a:pt x="392255" y="313323"/>
                  <a:pt x="455041" y="299242"/>
                </a:cubicBezTo>
                <a:cubicBezTo>
                  <a:pt x="481149" y="293426"/>
                  <a:pt x="473687" y="260067"/>
                  <a:pt x="458769" y="243538"/>
                </a:cubicBezTo>
                <a:cubicBezTo>
                  <a:pt x="432038" y="214157"/>
                  <a:pt x="409972" y="174981"/>
                  <a:pt x="363969" y="172227"/>
                </a:cubicBezTo>
                <a:cubicBezTo>
                  <a:pt x="335995" y="170391"/>
                  <a:pt x="314549" y="158146"/>
                  <a:pt x="292481" y="144069"/>
                </a:cubicBezTo>
                <a:cubicBezTo>
                  <a:pt x="276630" y="133966"/>
                  <a:pt x="257670" y="125398"/>
                  <a:pt x="259534" y="103668"/>
                </a:cubicBezTo>
                <a:cubicBezTo>
                  <a:pt x="261399" y="82855"/>
                  <a:pt x="279736" y="74286"/>
                  <a:pt x="298387" y="70001"/>
                </a:cubicBezTo>
                <a:cubicBezTo>
                  <a:pt x="345011" y="59672"/>
                  <a:pt x="389535" y="45726"/>
                  <a:pt x="430782" y="19902"/>
                </a:cubicBezTo>
                <a:close/>
              </a:path>
            </a:pathLst>
          </a:custGeom>
        </p:spPr>
      </p:pic>
      <p:pic>
        <p:nvPicPr>
          <p:cNvPr id="21" name="Picture 20" descr="bilde av gullmose, som er gullfarget">
            <a:extLst>
              <a:ext uri="{FF2B5EF4-FFF2-40B4-BE49-F238E27FC236}">
                <a16:creationId xmlns:a16="http://schemas.microsoft.com/office/drawing/2014/main" id="{47806A8D-626F-3E9A-459D-CCCC79CF73EA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15" r="10615"/>
          <a:stretch/>
        </p:blipFill>
        <p:spPr>
          <a:xfrm>
            <a:off x="9080332" y="4213185"/>
            <a:ext cx="3120567" cy="2644821"/>
          </a:xfrm>
          <a:custGeom>
            <a:avLst/>
            <a:gdLst/>
            <a:ahLst/>
            <a:cxnLst/>
            <a:rect l="l" t="t" r="r" b="b"/>
            <a:pathLst>
              <a:path w="3747932" h="3176541">
                <a:moveTo>
                  <a:pt x="3239865" y="21"/>
                </a:moveTo>
                <a:cubicBezTo>
                  <a:pt x="3261821" y="112"/>
                  <a:pt x="3278837" y="498"/>
                  <a:pt x="3290337" y="938"/>
                </a:cubicBezTo>
                <a:cubicBezTo>
                  <a:pt x="3401766" y="5376"/>
                  <a:pt x="3510165" y="23128"/>
                  <a:pt x="3616543" y="49449"/>
                </a:cubicBezTo>
                <a:lnTo>
                  <a:pt x="3747932" y="87091"/>
                </a:lnTo>
                <a:lnTo>
                  <a:pt x="3747932" y="3176541"/>
                </a:lnTo>
                <a:lnTo>
                  <a:pt x="401358" y="3176541"/>
                </a:lnTo>
                <a:lnTo>
                  <a:pt x="398780" y="3136258"/>
                </a:lnTo>
                <a:cubicBezTo>
                  <a:pt x="400956" y="3079023"/>
                  <a:pt x="437945" y="3052703"/>
                  <a:pt x="483325" y="3030665"/>
                </a:cubicBezTo>
                <a:cubicBezTo>
                  <a:pt x="498866" y="3023015"/>
                  <a:pt x="520932" y="3023320"/>
                  <a:pt x="526840" y="2999447"/>
                </a:cubicBezTo>
                <a:cubicBezTo>
                  <a:pt x="501352" y="2976798"/>
                  <a:pt x="470270" y="2995161"/>
                  <a:pt x="442916" y="2988735"/>
                </a:cubicBezTo>
                <a:cubicBezTo>
                  <a:pt x="420228" y="2983533"/>
                  <a:pt x="382618" y="2986286"/>
                  <a:pt x="413701" y="2944662"/>
                </a:cubicBezTo>
                <a:cubicBezTo>
                  <a:pt x="422716" y="2932726"/>
                  <a:pt x="412147" y="2923542"/>
                  <a:pt x="400645" y="2922625"/>
                </a:cubicBezTo>
                <a:cubicBezTo>
                  <a:pt x="308644" y="2913137"/>
                  <a:pt x="350915" y="2828968"/>
                  <a:pt x="321386" y="2784590"/>
                </a:cubicBezTo>
                <a:cubicBezTo>
                  <a:pt x="313307" y="2772348"/>
                  <a:pt x="322010" y="2751230"/>
                  <a:pt x="334753" y="2746027"/>
                </a:cubicBezTo>
                <a:cubicBezTo>
                  <a:pt x="416187" y="2711746"/>
                  <a:pt x="427377" y="2630027"/>
                  <a:pt x="466852" y="2559632"/>
                </a:cubicBezTo>
                <a:cubicBezTo>
                  <a:pt x="423957" y="2531782"/>
                  <a:pt x="372673" y="2525661"/>
                  <a:pt x="326361" y="2507602"/>
                </a:cubicBezTo>
                <a:cubicBezTo>
                  <a:pt x="278183" y="2488626"/>
                  <a:pt x="278183" y="2474547"/>
                  <a:pt x="317968" y="2419457"/>
                </a:cubicBezTo>
                <a:cubicBezTo>
                  <a:pt x="214465" y="2407519"/>
                  <a:pt x="214465" y="2407519"/>
                  <a:pt x="246479" y="2320903"/>
                </a:cubicBezTo>
                <a:cubicBezTo>
                  <a:pt x="159758" y="2312945"/>
                  <a:pt x="102570" y="2271933"/>
                  <a:pt x="89205" y="2182255"/>
                </a:cubicBezTo>
                <a:cubicBezTo>
                  <a:pt x="82677" y="2138795"/>
                  <a:pt x="43514" y="2118290"/>
                  <a:pt x="0" y="2089213"/>
                </a:cubicBezTo>
                <a:cubicBezTo>
                  <a:pt x="54081" y="2061053"/>
                  <a:pt x="90759" y="2002290"/>
                  <a:pt x="153855" y="2064423"/>
                </a:cubicBezTo>
                <a:cubicBezTo>
                  <a:pt x="176855" y="2087070"/>
                  <a:pt x="174683" y="2058300"/>
                  <a:pt x="177788" y="2050037"/>
                </a:cubicBezTo>
                <a:cubicBezTo>
                  <a:pt x="185247" y="2029838"/>
                  <a:pt x="169707" y="2016369"/>
                  <a:pt x="159450" y="2001067"/>
                </a:cubicBezTo>
                <a:cubicBezTo>
                  <a:pt x="149504" y="1985763"/>
                  <a:pt x="137691" y="1969543"/>
                  <a:pt x="134895" y="1952400"/>
                </a:cubicBezTo>
                <a:cubicBezTo>
                  <a:pt x="133031" y="1940465"/>
                  <a:pt x="142044" y="1923021"/>
                  <a:pt x="151990" y="1914144"/>
                </a:cubicBezTo>
                <a:cubicBezTo>
                  <a:pt x="204209" y="1867316"/>
                  <a:pt x="173127" y="1762030"/>
                  <a:pt x="271969" y="1748562"/>
                </a:cubicBezTo>
                <a:cubicBezTo>
                  <a:pt x="316415" y="1742443"/>
                  <a:pt x="337860" y="1703878"/>
                  <a:pt x="370497" y="1682760"/>
                </a:cubicBezTo>
                <a:cubicBezTo>
                  <a:pt x="483946" y="1608999"/>
                  <a:pt x="559787" y="1514119"/>
                  <a:pt x="594908" y="1383735"/>
                </a:cubicBezTo>
                <a:cubicBezTo>
                  <a:pt x="604543" y="1347620"/>
                  <a:pt x="641532" y="1318542"/>
                  <a:pt x="665465" y="1286713"/>
                </a:cubicBezTo>
                <a:cubicBezTo>
                  <a:pt x="653963" y="1263452"/>
                  <a:pt x="591178" y="1313647"/>
                  <a:pt x="613246" y="1252435"/>
                </a:cubicBezTo>
                <a:cubicBezTo>
                  <a:pt x="630030" y="1206524"/>
                  <a:pt x="672925" y="1178060"/>
                  <a:pt x="713332" y="1150820"/>
                </a:cubicBezTo>
                <a:cubicBezTo>
                  <a:pt x="759333" y="1119908"/>
                  <a:pt x="810307" y="1095117"/>
                  <a:pt x="831133" y="1037883"/>
                </a:cubicBezTo>
                <a:cubicBezTo>
                  <a:pt x="835485" y="1025640"/>
                  <a:pt x="849470" y="1012785"/>
                  <a:pt x="861903" y="1007887"/>
                </a:cubicBezTo>
                <a:cubicBezTo>
                  <a:pt x="1469751" y="63584"/>
                  <a:pt x="2910527" y="-1353"/>
                  <a:pt x="3239865" y="21"/>
                </a:cubicBezTo>
                <a:close/>
              </a:path>
            </a:pathLst>
          </a:custGeom>
        </p:spPr>
      </p:pic>
      <p:sp>
        <p:nvSpPr>
          <p:cNvPr id="3" name="Rounded Rectangular Callout 2"/>
          <p:cNvSpPr/>
          <p:nvPr/>
        </p:nvSpPr>
        <p:spPr>
          <a:xfrm>
            <a:off x="6702967" y="1733276"/>
            <a:ext cx="4120588" cy="2812648"/>
          </a:xfrm>
          <a:prstGeom prst="wedgeRoundRectCallout">
            <a:avLst>
              <a:gd name="adj1" fmla="val -48923"/>
              <a:gd name="adj2" fmla="val 6949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/>
              <a:t>Bruk kriteriene til å vurdere og ev. justere navnene dere lagde. </a:t>
            </a:r>
          </a:p>
          <a:p>
            <a:pPr algn="ctr"/>
            <a:endParaRPr lang="nb-NO" sz="2200" dirty="0"/>
          </a:p>
          <a:p>
            <a:pPr algn="ctr"/>
            <a:r>
              <a:rPr lang="nb-NO" sz="2200" dirty="0"/>
              <a:t>Lag navn på flere av mosene dere fant.</a:t>
            </a:r>
          </a:p>
        </p:txBody>
      </p:sp>
    </p:spTree>
    <p:extLst>
      <p:ext uri="{BB962C8B-B14F-4D97-AF65-F5344CB8AC3E}">
        <p14:creationId xmlns:p14="http://schemas.microsoft.com/office/powerpoint/2010/main" val="3243831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6D16A-F21C-403B-F533-64C1D514D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322" y="1175335"/>
            <a:ext cx="4389906" cy="249597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b-NO" sz="4000" dirty="0"/>
              <a:t>Navnsetting av arter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EFCC7C-CB25-C4E0-D771-E63FBD5F83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7820" y="3930449"/>
            <a:ext cx="4417260" cy="172431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b-NO" sz="2200" dirty="0"/>
              <a:t>Hver gruppe legger fram sine vurderinger og begrunner sine forslag til endringer av navn. </a:t>
            </a:r>
          </a:p>
        </p:txBody>
      </p:sp>
      <p:pic>
        <p:nvPicPr>
          <p:cNvPr id="4" name="Picture 3" descr="Nærbilde av grønn mose med vanndråper på.">
            <a:extLst>
              <a:ext uri="{FF2B5EF4-FFF2-40B4-BE49-F238E27FC236}">
                <a16:creationId xmlns:a16="http://schemas.microsoft.com/office/drawing/2014/main" id="{E9FBA1B8-93B2-B387-FA6F-AE8A716730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099" b="18099"/>
          <a:stretch/>
        </p:blipFill>
        <p:spPr>
          <a:xfrm rot="5400000" flipV="1">
            <a:off x="5714999" y="380999"/>
            <a:ext cx="6858001" cy="609600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2B33CDD2-C0CB-D8AD-886D-0ABC95A02B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6096001" y="-2"/>
            <a:ext cx="6096000" cy="6858001"/>
            <a:chOff x="-1" y="0"/>
            <a:chExt cx="7390263" cy="685800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C7F47A2-1E11-C302-6F8E-F03239998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79677" y="2347416"/>
              <a:ext cx="1630908" cy="7390262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47000">
                  <a:schemeClr val="accent2">
                    <a:alpha val="0"/>
                  </a:schemeClr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6AED115-5F26-CFFE-25B4-8CCB743BA1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 flipV="1">
              <a:off x="-1919061" y="1919060"/>
              <a:ext cx="6854280" cy="3016159"/>
            </a:xfrm>
            <a:prstGeom prst="rect">
              <a:avLst/>
            </a:prstGeom>
            <a:gradFill flip="none" rotWithShape="1">
              <a:gsLst>
                <a:gs pos="0">
                  <a:schemeClr val="accent5"/>
                </a:gs>
                <a:gs pos="47000">
                  <a:schemeClr val="accent2">
                    <a:alpha val="0"/>
                  </a:schemeClr>
                </a:gs>
              </a:gsLst>
              <a:lin ang="42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nb-NO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B3032F8-FDD1-98F1-B20E-FB9CDF9EBA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4461657" y="4425055"/>
              <a:ext cx="2928605" cy="2432945"/>
            </a:xfrm>
            <a:prstGeom prst="rect">
              <a:avLst/>
            </a:prstGeom>
            <a:gradFill flip="none" rotWithShape="1">
              <a:gsLst>
                <a:gs pos="0">
                  <a:schemeClr val="accent2"/>
                </a:gs>
                <a:gs pos="51000">
                  <a:schemeClr val="accent5">
                    <a:lumMod val="60000"/>
                    <a:lumOff val="40000"/>
                    <a:alpha val="0"/>
                  </a:schemeClr>
                </a:gs>
              </a:gsLst>
              <a:path path="circle">
                <a:fillToRect r="100000" b="100000"/>
              </a:path>
              <a:tileRect l="-100000" t="-100000"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nb-NO" dirty="0"/>
            </a:p>
          </p:txBody>
        </p:sp>
      </p:grpSp>
    </p:spTree>
    <p:extLst>
      <p:ext uri="{BB962C8B-B14F-4D97-AF65-F5344CB8AC3E}">
        <p14:creationId xmlns:p14="http://schemas.microsoft.com/office/powerpoint/2010/main" val="423284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F86D16A-F21C-403B-F533-64C1D514D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0" y="762001"/>
            <a:ext cx="5334197" cy="1708242"/>
          </a:xfrm>
        </p:spPr>
        <p:txBody>
          <a:bodyPr anchor="ctr">
            <a:normAutofit/>
          </a:bodyPr>
          <a:lstStyle/>
          <a:p>
            <a:r>
              <a:rPr lang="nb-NO" dirty="0"/>
              <a:t>Hva heter mosene?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EFCC7C-CB25-C4E0-D771-E63FBD5F83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0" y="2470245"/>
            <a:ext cx="5334197" cy="301615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b-NO" sz="2200" dirty="0"/>
              <a:t>Bruk moseatlaset til å finne ut hva slags moser dere har funnet.</a:t>
            </a:r>
          </a:p>
          <a:p>
            <a:pPr marL="0" indent="0">
              <a:buNone/>
            </a:pPr>
            <a:r>
              <a:rPr lang="nb-NO" sz="2200" dirty="0"/>
              <a:t>Vurder om navnene i moseatlaset stemmer med kriteriene. </a:t>
            </a:r>
          </a:p>
          <a:p>
            <a:pPr marL="0" indent="0">
              <a:buNone/>
            </a:pPr>
            <a:r>
              <a:rPr lang="nb-NO" sz="2200" dirty="0"/>
              <a:t>Diskuter hvilke navn dere synes er de beste.</a:t>
            </a:r>
            <a:endParaRPr lang="nb-NO" sz="2200" dirty="0">
              <a:latin typeface="Roboto" panose="02000000000000000000" pitchFamily="2" charset="0"/>
            </a:endParaRPr>
          </a:p>
        </p:txBody>
      </p:sp>
      <p:pic>
        <p:nvPicPr>
          <p:cNvPr id="4" name="Picture 3" descr="Nærbilde av lysegrønn mose">
            <a:extLst>
              <a:ext uri="{FF2B5EF4-FFF2-40B4-BE49-F238E27FC236}">
                <a16:creationId xmlns:a16="http://schemas.microsoft.com/office/drawing/2014/main" id="{9612C7D5-E20C-56E0-E1DA-493078B083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52" b="-2"/>
          <a:stretch/>
        </p:blipFill>
        <p:spPr>
          <a:xfrm rot="5400000">
            <a:off x="6090456" y="756455"/>
            <a:ext cx="6868886" cy="5334204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75181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563</TotalTime>
  <Words>329</Words>
  <Application>Microsoft Office PowerPoint</Application>
  <PresentationFormat>Widescreen</PresentationFormat>
  <Paragraphs>39</Paragraphs>
  <Slides>7</Slides>
  <Notes>4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Roboto</vt:lpstr>
      <vt:lpstr>Office Theme</vt:lpstr>
      <vt:lpstr>Hva skal vi kalle mosen?</vt:lpstr>
      <vt:lpstr>Hvor mange ulike typer mose fant dere?</vt:lpstr>
      <vt:lpstr>Kjenner vi til alle arter som finnes i Norge?</vt:lpstr>
      <vt:lpstr>Hvordan får de nye artene navn?</vt:lpstr>
      <vt:lpstr>Kriterier for populærnavn</vt:lpstr>
      <vt:lpstr>Navnsetting av arter</vt:lpstr>
      <vt:lpstr>Hva heter mosene?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Berit Reitan</dc:creator>
  <cp:lastModifiedBy>Aud Ragnhild Skår</cp:lastModifiedBy>
  <cp:revision>32</cp:revision>
  <dcterms:created xsi:type="dcterms:W3CDTF">2024-08-14T08:59:34Z</dcterms:created>
  <dcterms:modified xsi:type="dcterms:W3CDTF">2024-09-23T07:43:30Z</dcterms:modified>
</cp:coreProperties>
</file>