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04FCF-40BC-471B-AF67-62EE140D4568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4DCF0-150D-4326-AFD1-9C29316F23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8554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543EC-1367-44CF-BA45-F9C69BBA86B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86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034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289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58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525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085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243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321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5898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460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305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776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BD322-18EF-4212-969C-07AEFAC8C982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936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331276"/>
              </p:ext>
            </p:extLst>
          </p:nvPr>
        </p:nvGraphicFramePr>
        <p:xfrm>
          <a:off x="1259632" y="912958"/>
          <a:ext cx="6624736" cy="4014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8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6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Omgrep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Forklaring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næringsstoff</a:t>
                      </a:r>
                      <a:endParaRPr lang="nb-NO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kjemiske </a:t>
                      </a:r>
                      <a:r>
                        <a:rPr lang="nb-NO" sz="14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forbindingar</a:t>
                      </a: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og grunnstoff som </a:t>
                      </a:r>
                      <a:r>
                        <a:rPr lang="nb-NO" sz="14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organismar</a:t>
                      </a: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treng å </a:t>
                      </a:r>
                      <a:r>
                        <a:rPr lang="nb-NO" sz="14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vekse</a:t>
                      </a: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og for å få energi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i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vitamin</a:t>
                      </a:r>
                      <a:endParaRPr lang="nb-NO" sz="1400" b="0" i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hjelpestoff som inngår i mange </a:t>
                      </a:r>
                      <a:r>
                        <a:rPr lang="nb-NO" sz="1400" b="0" kern="12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prosessar</a:t>
                      </a:r>
                      <a:r>
                        <a:rPr lang="nb-NO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i kroppen </a:t>
                      </a:r>
                    </a:p>
                    <a:p>
                      <a:endParaRPr lang="nb-NO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mineral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grunnstoff som må </a:t>
                      </a:r>
                      <a:r>
                        <a:rPr lang="nb-NO" sz="1400" kern="12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tilførast</a:t>
                      </a:r>
                      <a:r>
                        <a:rPr lang="nb-NO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gjennom kosten, og som har mange ulike </a:t>
                      </a:r>
                      <a:r>
                        <a:rPr lang="nb-NO" sz="1400" kern="12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funksjonar</a:t>
                      </a:r>
                      <a:endParaRPr lang="nb-NO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kstSylinder 3"/>
          <p:cNvSpPr txBox="1"/>
          <p:nvPr/>
        </p:nvSpPr>
        <p:spPr>
          <a:xfrm>
            <a:off x="50750" y="7630"/>
            <a:ext cx="135113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nb-NO" b="1" dirty="0">
                <a:solidFill>
                  <a:schemeClr val="bg1"/>
                </a:solidFill>
                <a:effectLst>
                  <a:outerShdw dist="38100" dir="1800000" algn="ctr" rotWithShape="0">
                    <a:schemeClr val="tx1"/>
                  </a:outerShdw>
                </a:effectLst>
              </a:rPr>
              <a:t>Omgrepsark</a:t>
            </a:r>
          </a:p>
        </p:txBody>
      </p:sp>
    </p:spTree>
    <p:extLst>
      <p:ext uri="{BB962C8B-B14F-4D97-AF65-F5344CB8AC3E}">
        <p14:creationId xmlns:p14="http://schemas.microsoft.com/office/powerpoint/2010/main" val="450962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52</Words>
  <Application>Microsoft Office PowerPoint</Application>
  <PresentationFormat>Skjermfremvisning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Skår</cp:lastModifiedBy>
  <cp:revision>3</cp:revision>
  <dcterms:created xsi:type="dcterms:W3CDTF">2017-07-07T12:54:44Z</dcterms:created>
  <dcterms:modified xsi:type="dcterms:W3CDTF">2025-07-30T13:07:42Z</dcterms:modified>
</cp:coreProperties>
</file>