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04FCF-40BC-471B-AF67-62EE140D4568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DCF0-150D-4326-AFD1-9C29316F23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8554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034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289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58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525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085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243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321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98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460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305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76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BD322-18EF-4212-969C-07AEFAC8C982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9FA1A-B7A3-4576-81D9-0B3F16A8CE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93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331276"/>
              </p:ext>
            </p:extLst>
          </p:nvPr>
        </p:nvGraphicFramePr>
        <p:xfrm>
          <a:off x="1259632" y="912958"/>
          <a:ext cx="6624736" cy="4014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6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næringsstoff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kjemiske </a:t>
                      </a:r>
                      <a:r>
                        <a:rPr lang="nb-NO" sz="14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forbindingar</a:t>
                      </a: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og grunnstoff som </a:t>
                      </a:r>
                      <a:r>
                        <a:rPr lang="nb-NO" sz="14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organismar</a:t>
                      </a: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treng å </a:t>
                      </a:r>
                      <a:r>
                        <a:rPr lang="nb-NO" sz="14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vekse</a:t>
                      </a: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og for å få energi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i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vitamin</a:t>
                      </a:r>
                      <a:endParaRPr lang="nb-NO" sz="1400" b="0" i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b="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hjelpestoff som inngår i mange </a:t>
                      </a:r>
                      <a:r>
                        <a:rPr lang="nb-NO" sz="1400" b="0" kern="12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prosessar</a:t>
                      </a:r>
                      <a:r>
                        <a:rPr lang="nb-NO" sz="1400" b="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i kroppen </a:t>
                      </a:r>
                    </a:p>
                    <a:p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mineral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grunnstoff som må </a:t>
                      </a:r>
                      <a:r>
                        <a:rPr lang="nb-NO" sz="1400" kern="12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tilførast</a:t>
                      </a:r>
                      <a:r>
                        <a:rPr lang="nb-NO" sz="14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gjennom kosten, og som har mange ulike </a:t>
                      </a:r>
                      <a:r>
                        <a:rPr lang="nb-NO" sz="1400" kern="12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funksjonar</a:t>
                      </a:r>
                      <a:endParaRPr lang="nb-NO" sz="14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35113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Omgrepsark</a:t>
            </a:r>
          </a:p>
        </p:txBody>
      </p:sp>
    </p:spTree>
    <p:extLst>
      <p:ext uri="{BB962C8B-B14F-4D97-AF65-F5344CB8AC3E}">
        <p14:creationId xmlns:p14="http://schemas.microsoft.com/office/powerpoint/2010/main" val="450962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52</Words>
  <Application>Microsoft Office PowerPoint</Application>
  <PresentationFormat>Skjermfremvisning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3</cp:revision>
  <dcterms:created xsi:type="dcterms:W3CDTF">2017-07-07T12:54:44Z</dcterms:created>
  <dcterms:modified xsi:type="dcterms:W3CDTF">2025-07-30T13:07:42Z</dcterms:modified>
</cp:coreProperties>
</file>