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29" r:id="rId2"/>
    <p:sldId id="390" r:id="rId3"/>
    <p:sldId id="395" r:id="rId4"/>
    <p:sldId id="396" r:id="rId5"/>
    <p:sldId id="397" r:id="rId6"/>
    <p:sldId id="398" r:id="rId7"/>
    <p:sldId id="399" r:id="rId8"/>
    <p:sldId id="400" r:id="rId9"/>
  </p:sldIdLst>
  <p:sldSz cx="12192000" cy="6858000"/>
  <p:notesSz cx="7010400" cy="92964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083325-E0B0-656E-CF78-30BB164F5EC8}" name="Berit Reitan" initials="BR" userId="S::berire@uio.no::43bce2ec-33aa-41b6-ab62-07979b3a03d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erit Reitan" initials="BR" lastIdx="2" clrIdx="0">
    <p:extLst>
      <p:ext uri="{19B8F6BF-5375-455C-9EA6-DF929625EA0E}">
        <p15:presenceInfo xmlns:p15="http://schemas.microsoft.com/office/powerpoint/2012/main" userId="S-1-5-21-1927809936-1189766144-1318725885-426714" providerId="AD"/>
      </p:ext>
    </p:extLst>
  </p:cmAuthor>
  <p:cmAuthor id="2" name="Øystein Sørborg" initials="ØS" lastIdx="3" clrIdx="1">
    <p:extLst>
      <p:ext uri="{19B8F6BF-5375-455C-9EA6-DF929625EA0E}">
        <p15:presenceInfo xmlns:p15="http://schemas.microsoft.com/office/powerpoint/2012/main" userId="S-1-5-21-1927809936-1189766144-1318725885-60026" providerId="AD"/>
      </p:ext>
    </p:extLst>
  </p:cmAuthor>
  <p:cmAuthor id="3" name="Majken Korsager" initials="MK" lastIdx="2" clrIdx="2">
    <p:extLst>
      <p:ext uri="{19B8F6BF-5375-455C-9EA6-DF929625EA0E}">
        <p15:presenceInfo xmlns:p15="http://schemas.microsoft.com/office/powerpoint/2012/main" userId="S-1-5-21-1927809936-1189766144-1318725885-3229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4B31"/>
    <a:srgbClr val="ECA414"/>
    <a:srgbClr val="6E170E"/>
    <a:srgbClr val="70AD47"/>
    <a:srgbClr val="E638A8"/>
    <a:srgbClr val="FD6151"/>
    <a:srgbClr val="82320E"/>
    <a:srgbClr val="7E43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A7EFFD-D38F-48DE-9A0B-12EAE98F0333}" v="3" dt="2024-05-13T13:15:54.0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80" autoAdjust="0"/>
    <p:restoredTop sz="75591" autoAdjust="0"/>
  </p:normalViewPr>
  <p:slideViewPr>
    <p:cSldViewPr snapToGrid="0">
      <p:cViewPr varScale="1">
        <p:scale>
          <a:sx n="88" d="100"/>
          <a:sy n="88" d="100"/>
        </p:scale>
        <p:origin x="2200" y="224"/>
      </p:cViewPr>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Øystein Sørborg" userId="39616bf6-0567-4e85-bbad-c9e729b6e6cd" providerId="ADAL" clId="{78A7EFFD-D38F-48DE-9A0B-12EAE98F0333}"/>
    <pc:docChg chg="modSld">
      <pc:chgData name="Øystein Sørborg" userId="39616bf6-0567-4e85-bbad-c9e729b6e6cd" providerId="ADAL" clId="{78A7EFFD-D38F-48DE-9A0B-12EAE98F0333}" dt="2024-05-13T13:17:05.315" v="324" actId="13244"/>
      <pc:docMkLst>
        <pc:docMk/>
      </pc:docMkLst>
      <pc:sldChg chg="modSp">
        <pc:chgData name="Øystein Sørborg" userId="39616bf6-0567-4e85-bbad-c9e729b6e6cd" providerId="ADAL" clId="{78A7EFFD-D38F-48DE-9A0B-12EAE98F0333}" dt="2024-05-13T13:15:54.044" v="322" actId="962"/>
        <pc:sldMkLst>
          <pc:docMk/>
          <pc:sldMk cId="359577741" sldId="329"/>
        </pc:sldMkLst>
        <pc:picChg chg="mod">
          <ac:chgData name="Øystein Sørborg" userId="39616bf6-0567-4e85-bbad-c9e729b6e6cd" providerId="ADAL" clId="{78A7EFFD-D38F-48DE-9A0B-12EAE98F0333}" dt="2024-05-13T13:15:54.044" v="322" actId="962"/>
          <ac:picMkLst>
            <pc:docMk/>
            <pc:sldMk cId="359577741" sldId="329"/>
            <ac:picMk id="1026" creationId="{00000000-0000-0000-0000-000000000000}"/>
          </ac:picMkLst>
        </pc:picChg>
      </pc:sldChg>
      <pc:sldChg chg="modSp mod">
        <pc:chgData name="Øystein Sørborg" userId="39616bf6-0567-4e85-bbad-c9e729b6e6cd" providerId="ADAL" clId="{78A7EFFD-D38F-48DE-9A0B-12EAE98F0333}" dt="2024-05-13T13:17:00.156" v="323" actId="962"/>
        <pc:sldMkLst>
          <pc:docMk/>
          <pc:sldMk cId="1928069392" sldId="390"/>
        </pc:sldMkLst>
        <pc:spChg chg="mod">
          <ac:chgData name="Øystein Sørborg" userId="39616bf6-0567-4e85-bbad-c9e729b6e6cd" providerId="ADAL" clId="{78A7EFFD-D38F-48DE-9A0B-12EAE98F0333}" dt="2024-05-13T13:10:22.846" v="0" actId="962"/>
          <ac:spMkLst>
            <pc:docMk/>
            <pc:sldMk cId="1928069392" sldId="390"/>
            <ac:spMk id="4" creationId="{00000000-0000-0000-0000-000000000000}"/>
          </ac:spMkLst>
        </pc:spChg>
        <pc:spChg chg="mod">
          <ac:chgData name="Øystein Sørborg" userId="39616bf6-0567-4e85-bbad-c9e729b6e6cd" providerId="ADAL" clId="{78A7EFFD-D38F-48DE-9A0B-12EAE98F0333}" dt="2024-05-13T13:10:26.103" v="1" actId="962"/>
          <ac:spMkLst>
            <pc:docMk/>
            <pc:sldMk cId="1928069392" sldId="390"/>
            <ac:spMk id="7" creationId="{00000000-0000-0000-0000-000000000000}"/>
          </ac:spMkLst>
        </pc:spChg>
        <pc:picChg chg="mod">
          <ac:chgData name="Øystein Sørborg" userId="39616bf6-0567-4e85-bbad-c9e729b6e6cd" providerId="ADAL" clId="{78A7EFFD-D38F-48DE-9A0B-12EAE98F0333}" dt="2024-05-13T13:17:00.156" v="323" actId="962"/>
          <ac:picMkLst>
            <pc:docMk/>
            <pc:sldMk cId="1928069392" sldId="390"/>
            <ac:picMk id="6" creationId="{6AB8A21F-2FB5-7290-F1D5-46CB42F64713}"/>
          </ac:picMkLst>
        </pc:picChg>
      </pc:sldChg>
      <pc:sldChg chg="modSp mod">
        <pc:chgData name="Øystein Sørborg" userId="39616bf6-0567-4e85-bbad-c9e729b6e6cd" providerId="ADAL" clId="{78A7EFFD-D38F-48DE-9A0B-12EAE98F0333}" dt="2024-05-13T13:17:05.315" v="324" actId="13244"/>
        <pc:sldMkLst>
          <pc:docMk/>
          <pc:sldMk cId="852392932" sldId="395"/>
        </pc:sldMkLst>
        <pc:picChg chg="mod ord">
          <ac:chgData name="Øystein Sørborg" userId="39616bf6-0567-4e85-bbad-c9e729b6e6cd" providerId="ADAL" clId="{78A7EFFD-D38F-48DE-9A0B-12EAE98F0333}" dt="2024-05-13T13:17:05.315" v="324" actId="13244"/>
          <ac:picMkLst>
            <pc:docMk/>
            <pc:sldMk cId="852392932" sldId="395"/>
            <ac:picMk id="4" creationId="{00000000-0000-0000-0000-000000000000}"/>
          </ac:picMkLst>
        </pc:picChg>
        <pc:picChg chg="mod">
          <ac:chgData name="Øystein Sørborg" userId="39616bf6-0567-4e85-bbad-c9e729b6e6cd" providerId="ADAL" clId="{78A7EFFD-D38F-48DE-9A0B-12EAE98F0333}" dt="2024-05-13T13:11:11.978" v="121" actId="962"/>
          <ac:picMkLst>
            <pc:docMk/>
            <pc:sldMk cId="852392932" sldId="395"/>
            <ac:picMk id="7" creationId="{00000000-0000-0000-0000-000000000000}"/>
          </ac:picMkLst>
        </pc:picChg>
      </pc:sldChg>
      <pc:sldChg chg="modSp mod">
        <pc:chgData name="Øystein Sørborg" userId="39616bf6-0567-4e85-bbad-c9e729b6e6cd" providerId="ADAL" clId="{78A7EFFD-D38F-48DE-9A0B-12EAE98F0333}" dt="2024-05-13T13:13:12.248" v="311" actId="20577"/>
        <pc:sldMkLst>
          <pc:docMk/>
          <pc:sldMk cId="666848697" sldId="396"/>
        </pc:sldMkLst>
        <pc:spChg chg="mod">
          <ac:chgData name="Øystein Sørborg" userId="39616bf6-0567-4e85-bbad-c9e729b6e6cd" providerId="ADAL" clId="{78A7EFFD-D38F-48DE-9A0B-12EAE98F0333}" dt="2024-05-13T13:13:12.248" v="311" actId="20577"/>
          <ac:spMkLst>
            <pc:docMk/>
            <pc:sldMk cId="666848697" sldId="396"/>
            <ac:spMk id="2" creationId="{57C74053-C720-D16C-2971-4C50FE9CB729}"/>
          </ac:spMkLst>
        </pc:spChg>
        <pc:picChg chg="mod">
          <ac:chgData name="Øystein Sørborg" userId="39616bf6-0567-4e85-bbad-c9e729b6e6cd" providerId="ADAL" clId="{78A7EFFD-D38F-48DE-9A0B-12EAE98F0333}" dt="2024-05-13T13:11:51.957" v="245" actId="962"/>
          <ac:picMkLst>
            <pc:docMk/>
            <pc:sldMk cId="666848697" sldId="396"/>
            <ac:picMk id="5" creationId="{5FFA166A-000A-49A8-08C0-7E584CC4908A}"/>
          </ac:picMkLst>
        </pc:picChg>
      </pc:sldChg>
      <pc:sldChg chg="modSp mod">
        <pc:chgData name="Øystein Sørborg" userId="39616bf6-0567-4e85-bbad-c9e729b6e6cd" providerId="ADAL" clId="{78A7EFFD-D38F-48DE-9A0B-12EAE98F0333}" dt="2024-05-13T13:13:17.707" v="315" actId="20577"/>
        <pc:sldMkLst>
          <pc:docMk/>
          <pc:sldMk cId="949342016" sldId="397"/>
        </pc:sldMkLst>
        <pc:spChg chg="mod">
          <ac:chgData name="Øystein Sørborg" userId="39616bf6-0567-4e85-bbad-c9e729b6e6cd" providerId="ADAL" clId="{78A7EFFD-D38F-48DE-9A0B-12EAE98F0333}" dt="2024-05-13T13:13:17.707" v="315" actId="20577"/>
          <ac:spMkLst>
            <pc:docMk/>
            <pc:sldMk cId="949342016" sldId="397"/>
            <ac:spMk id="2" creationId="{57C74053-C720-D16C-2971-4C50FE9CB729}"/>
          </ac:spMkLst>
        </pc:spChg>
        <pc:picChg chg="mod">
          <ac:chgData name="Øystein Sørborg" userId="39616bf6-0567-4e85-bbad-c9e729b6e6cd" providerId="ADAL" clId="{78A7EFFD-D38F-48DE-9A0B-12EAE98F0333}" dt="2024-05-13T13:11:18.495" v="123" actId="962"/>
          <ac:picMkLst>
            <pc:docMk/>
            <pc:sldMk cId="949342016" sldId="397"/>
            <ac:picMk id="6" creationId="{00000000-0000-0000-0000-000000000000}"/>
          </ac:picMkLst>
        </pc:picChg>
      </pc:sldChg>
      <pc:sldChg chg="modSp mod">
        <pc:chgData name="Øystein Sørborg" userId="39616bf6-0567-4e85-bbad-c9e729b6e6cd" providerId="ADAL" clId="{78A7EFFD-D38F-48DE-9A0B-12EAE98F0333}" dt="2024-05-13T13:13:32.715" v="317" actId="20577"/>
        <pc:sldMkLst>
          <pc:docMk/>
          <pc:sldMk cId="46388735" sldId="398"/>
        </pc:sldMkLst>
        <pc:spChg chg="mod">
          <ac:chgData name="Øystein Sørborg" userId="39616bf6-0567-4e85-bbad-c9e729b6e6cd" providerId="ADAL" clId="{78A7EFFD-D38F-48DE-9A0B-12EAE98F0333}" dt="2024-05-13T13:13:32.715" v="317" actId="20577"/>
          <ac:spMkLst>
            <pc:docMk/>
            <pc:sldMk cId="46388735" sldId="398"/>
            <ac:spMk id="2" creationId="{00000000-0000-0000-0000-000000000000}"/>
          </ac:spMkLst>
        </pc:spChg>
        <pc:spChg chg="mod">
          <ac:chgData name="Øystein Sørborg" userId="39616bf6-0567-4e85-bbad-c9e729b6e6cd" providerId="ADAL" clId="{78A7EFFD-D38F-48DE-9A0B-12EAE98F0333}" dt="2024-05-13T13:12:01.934" v="246" actId="962"/>
          <ac:spMkLst>
            <pc:docMk/>
            <pc:sldMk cId="46388735" sldId="398"/>
            <ac:spMk id="5" creationId="{00000000-0000-0000-0000-000000000000}"/>
          </ac:spMkLst>
        </pc:spChg>
        <pc:picChg chg="mod">
          <ac:chgData name="Øystein Sørborg" userId="39616bf6-0567-4e85-bbad-c9e729b6e6cd" providerId="ADAL" clId="{78A7EFFD-D38F-48DE-9A0B-12EAE98F0333}" dt="2024-05-13T13:12:38.922" v="307" actId="962"/>
          <ac:picMkLst>
            <pc:docMk/>
            <pc:sldMk cId="46388735" sldId="398"/>
            <ac:picMk id="4" creationId="{00000000-0000-0000-0000-000000000000}"/>
          </ac:picMkLst>
        </pc:picChg>
      </pc:sldChg>
      <pc:sldChg chg="modSp mod">
        <pc:chgData name="Øystein Sørborg" userId="39616bf6-0567-4e85-bbad-c9e729b6e6cd" providerId="ADAL" clId="{78A7EFFD-D38F-48DE-9A0B-12EAE98F0333}" dt="2024-05-13T13:13:35.524" v="319" actId="20577"/>
        <pc:sldMkLst>
          <pc:docMk/>
          <pc:sldMk cId="3759490200" sldId="399"/>
        </pc:sldMkLst>
        <pc:spChg chg="mod">
          <ac:chgData name="Øystein Sørborg" userId="39616bf6-0567-4e85-bbad-c9e729b6e6cd" providerId="ADAL" clId="{78A7EFFD-D38F-48DE-9A0B-12EAE98F0333}" dt="2024-05-13T13:13:35.524" v="319" actId="20577"/>
          <ac:spMkLst>
            <pc:docMk/>
            <pc:sldMk cId="3759490200" sldId="399"/>
            <ac:spMk id="2" creationId="{00000000-0000-0000-0000-000000000000}"/>
          </ac:spMkLst>
        </pc:spChg>
        <pc:picChg chg="mod">
          <ac:chgData name="Øystein Sørborg" userId="39616bf6-0567-4e85-bbad-c9e729b6e6cd" providerId="ADAL" clId="{78A7EFFD-D38F-48DE-9A0B-12EAE98F0333}" dt="2024-05-13T13:12:28.296" v="304" actId="962"/>
          <ac:picMkLst>
            <pc:docMk/>
            <pc:sldMk cId="3759490200" sldId="399"/>
            <ac:picMk id="4"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nb-NO"/>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A1B7FDD-528D-47C5-8054-40D30C210A7B}" type="datetimeFigureOut">
              <a:rPr lang="nb-NO" smtClean="0"/>
              <a:t>21.05.2026</a:t>
            </a:fld>
            <a:endParaRPr lang="nb-NO"/>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nb-NO"/>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nb-NO"/>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667E091-2504-4499-A49A-C966FD9579DD}" type="slidenum">
              <a:rPr lang="nb-NO" smtClean="0"/>
              <a:t>‹#›</a:t>
            </a:fld>
            <a:endParaRPr lang="nb-NO"/>
          </a:p>
        </p:txBody>
      </p:sp>
    </p:spTree>
    <p:extLst>
      <p:ext uri="{BB962C8B-B14F-4D97-AF65-F5344CB8AC3E}">
        <p14:creationId xmlns:p14="http://schemas.microsoft.com/office/powerpoint/2010/main" val="1580248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9667E091-2504-4499-A49A-C966FD9579DD}" type="slidenum">
              <a:rPr lang="nb-NO" smtClean="0"/>
              <a:t>1</a:t>
            </a:fld>
            <a:endParaRPr lang="nb-NO"/>
          </a:p>
        </p:txBody>
      </p:sp>
    </p:spTree>
    <p:extLst>
      <p:ext uri="{BB962C8B-B14F-4D97-AF65-F5344CB8AC3E}">
        <p14:creationId xmlns:p14="http://schemas.microsoft.com/office/powerpoint/2010/main" val="4057201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nb-NO" sz="12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667E091-2504-4499-A49A-C966FD9579DD}" type="slidenum">
              <a:rPr lang="nb-NO" smtClean="0"/>
              <a:t>2</a:t>
            </a:fld>
            <a:endParaRPr lang="nb-NO"/>
          </a:p>
        </p:txBody>
      </p:sp>
    </p:spTree>
    <p:extLst>
      <p:ext uri="{BB962C8B-B14F-4D97-AF65-F5344CB8AC3E}">
        <p14:creationId xmlns:p14="http://schemas.microsoft.com/office/powerpoint/2010/main" val="1686273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9667E091-2504-4499-A49A-C966FD9579DD}" type="slidenum">
              <a:rPr lang="nb-NO" smtClean="0"/>
              <a:t>3</a:t>
            </a:fld>
            <a:endParaRPr lang="nb-NO"/>
          </a:p>
        </p:txBody>
      </p:sp>
    </p:spTree>
    <p:extLst>
      <p:ext uri="{BB962C8B-B14F-4D97-AF65-F5344CB8AC3E}">
        <p14:creationId xmlns:p14="http://schemas.microsoft.com/office/powerpoint/2010/main" val="3426225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9667E091-2504-4499-A49A-C966FD9579DD}" type="slidenum">
              <a:rPr lang="nb-NO" smtClean="0"/>
              <a:t>4</a:t>
            </a:fld>
            <a:endParaRPr lang="nb-NO"/>
          </a:p>
        </p:txBody>
      </p:sp>
    </p:spTree>
    <p:extLst>
      <p:ext uri="{BB962C8B-B14F-4D97-AF65-F5344CB8AC3E}">
        <p14:creationId xmlns:p14="http://schemas.microsoft.com/office/powerpoint/2010/main" val="1373372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9667E091-2504-4499-A49A-C966FD9579DD}" type="slidenum">
              <a:rPr lang="nb-NO" smtClean="0"/>
              <a:t>5</a:t>
            </a:fld>
            <a:endParaRPr lang="nb-NO"/>
          </a:p>
        </p:txBody>
      </p:sp>
    </p:spTree>
    <p:extLst>
      <p:ext uri="{BB962C8B-B14F-4D97-AF65-F5344CB8AC3E}">
        <p14:creationId xmlns:p14="http://schemas.microsoft.com/office/powerpoint/2010/main" val="2026992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b-NO"/>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sp>
        <p:nvSpPr>
          <p:cNvPr id="4" name="Date Placeholder 3"/>
          <p:cNvSpPr>
            <a:spLocks noGrp="1"/>
          </p:cNvSpPr>
          <p:nvPr>
            <p:ph type="dt" sz="half" idx="10"/>
          </p:nvPr>
        </p:nvSpPr>
        <p:spPr/>
        <p:txBody>
          <a:bodyPr/>
          <a:lstStyle/>
          <a:p>
            <a:fld id="{5F614D16-A8A6-43E2-99A0-A9232FCD87FE}" type="datetimeFigureOut">
              <a:rPr lang="nb-NO" smtClean="0"/>
              <a:t>21.05.2026</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94EE52E0-D1B2-4178-862A-A8FAD0B1D723}" type="slidenum">
              <a:rPr lang="nb-NO" smtClean="0"/>
              <a:t>‹#›</a:t>
            </a:fld>
            <a:endParaRPr lang="nb-NO"/>
          </a:p>
        </p:txBody>
      </p:sp>
    </p:spTree>
    <p:extLst>
      <p:ext uri="{BB962C8B-B14F-4D97-AF65-F5344CB8AC3E}">
        <p14:creationId xmlns:p14="http://schemas.microsoft.com/office/powerpoint/2010/main" val="1755127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5F614D16-A8A6-43E2-99A0-A9232FCD87FE}" type="datetimeFigureOut">
              <a:rPr lang="nb-NO" smtClean="0"/>
              <a:t>21.05.2026</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94EE52E0-D1B2-4178-862A-A8FAD0B1D723}" type="slidenum">
              <a:rPr lang="nb-NO" smtClean="0"/>
              <a:t>‹#›</a:t>
            </a:fld>
            <a:endParaRPr lang="nb-NO"/>
          </a:p>
        </p:txBody>
      </p:sp>
    </p:spTree>
    <p:extLst>
      <p:ext uri="{BB962C8B-B14F-4D97-AF65-F5344CB8AC3E}">
        <p14:creationId xmlns:p14="http://schemas.microsoft.com/office/powerpoint/2010/main" val="2394615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nb-NO"/>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5F614D16-A8A6-43E2-99A0-A9232FCD87FE}" type="datetimeFigureOut">
              <a:rPr lang="nb-NO" smtClean="0"/>
              <a:t>21.05.2026</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94EE52E0-D1B2-4178-862A-A8FAD0B1D723}" type="slidenum">
              <a:rPr lang="nb-NO" smtClean="0"/>
              <a:t>‹#›</a:t>
            </a:fld>
            <a:endParaRPr lang="nb-NO"/>
          </a:p>
        </p:txBody>
      </p:sp>
    </p:spTree>
    <p:extLst>
      <p:ext uri="{BB962C8B-B14F-4D97-AF65-F5344CB8AC3E}">
        <p14:creationId xmlns:p14="http://schemas.microsoft.com/office/powerpoint/2010/main" val="1665474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5F614D16-A8A6-43E2-99A0-A9232FCD87FE}" type="datetimeFigureOut">
              <a:rPr lang="nb-NO" smtClean="0"/>
              <a:t>21.05.2026</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94EE52E0-D1B2-4178-862A-A8FAD0B1D723}" type="slidenum">
              <a:rPr lang="nb-NO" smtClean="0"/>
              <a:t>‹#›</a:t>
            </a:fld>
            <a:endParaRPr lang="nb-NO"/>
          </a:p>
        </p:txBody>
      </p:sp>
    </p:spTree>
    <p:extLst>
      <p:ext uri="{BB962C8B-B14F-4D97-AF65-F5344CB8AC3E}">
        <p14:creationId xmlns:p14="http://schemas.microsoft.com/office/powerpoint/2010/main" val="3002350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b-NO"/>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F614D16-A8A6-43E2-99A0-A9232FCD87FE}" type="datetimeFigureOut">
              <a:rPr lang="nb-NO" smtClean="0"/>
              <a:t>21.05.2026</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94EE52E0-D1B2-4178-862A-A8FAD0B1D723}" type="slidenum">
              <a:rPr lang="nb-NO" smtClean="0"/>
              <a:t>‹#›</a:t>
            </a:fld>
            <a:endParaRPr lang="nb-NO"/>
          </a:p>
        </p:txBody>
      </p:sp>
    </p:spTree>
    <p:extLst>
      <p:ext uri="{BB962C8B-B14F-4D97-AF65-F5344CB8AC3E}">
        <p14:creationId xmlns:p14="http://schemas.microsoft.com/office/powerpoint/2010/main" val="3815058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p:cNvSpPr>
            <a:spLocks noGrp="1"/>
          </p:cNvSpPr>
          <p:nvPr>
            <p:ph type="dt" sz="half" idx="10"/>
          </p:nvPr>
        </p:nvSpPr>
        <p:spPr/>
        <p:txBody>
          <a:bodyPr/>
          <a:lstStyle/>
          <a:p>
            <a:fld id="{5F614D16-A8A6-43E2-99A0-A9232FCD87FE}" type="datetimeFigureOut">
              <a:rPr lang="nb-NO" smtClean="0"/>
              <a:t>21.05.2026</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94EE52E0-D1B2-4178-862A-A8FAD0B1D723}" type="slidenum">
              <a:rPr lang="nb-NO" smtClean="0"/>
              <a:t>‹#›</a:t>
            </a:fld>
            <a:endParaRPr lang="nb-NO"/>
          </a:p>
        </p:txBody>
      </p:sp>
    </p:spTree>
    <p:extLst>
      <p:ext uri="{BB962C8B-B14F-4D97-AF65-F5344CB8AC3E}">
        <p14:creationId xmlns:p14="http://schemas.microsoft.com/office/powerpoint/2010/main" val="2928141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nb-NO"/>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p:cNvSpPr>
            <a:spLocks noGrp="1"/>
          </p:cNvSpPr>
          <p:nvPr>
            <p:ph type="dt" sz="half" idx="10"/>
          </p:nvPr>
        </p:nvSpPr>
        <p:spPr/>
        <p:txBody>
          <a:bodyPr/>
          <a:lstStyle/>
          <a:p>
            <a:fld id="{5F614D16-A8A6-43E2-99A0-A9232FCD87FE}" type="datetimeFigureOut">
              <a:rPr lang="nb-NO" smtClean="0"/>
              <a:t>21.05.2026</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94EE52E0-D1B2-4178-862A-A8FAD0B1D723}" type="slidenum">
              <a:rPr lang="nb-NO" smtClean="0"/>
              <a:t>‹#›</a:t>
            </a:fld>
            <a:endParaRPr lang="nb-NO"/>
          </a:p>
        </p:txBody>
      </p:sp>
    </p:spTree>
    <p:extLst>
      <p:ext uri="{BB962C8B-B14F-4D97-AF65-F5344CB8AC3E}">
        <p14:creationId xmlns:p14="http://schemas.microsoft.com/office/powerpoint/2010/main" val="3743252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Date Placeholder 2"/>
          <p:cNvSpPr>
            <a:spLocks noGrp="1"/>
          </p:cNvSpPr>
          <p:nvPr>
            <p:ph type="dt" sz="half" idx="10"/>
          </p:nvPr>
        </p:nvSpPr>
        <p:spPr/>
        <p:txBody>
          <a:bodyPr/>
          <a:lstStyle/>
          <a:p>
            <a:fld id="{5F614D16-A8A6-43E2-99A0-A9232FCD87FE}" type="datetimeFigureOut">
              <a:rPr lang="nb-NO" smtClean="0"/>
              <a:t>21.05.2026</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94EE52E0-D1B2-4178-862A-A8FAD0B1D723}" type="slidenum">
              <a:rPr lang="nb-NO" smtClean="0"/>
              <a:t>‹#›</a:t>
            </a:fld>
            <a:endParaRPr lang="nb-NO"/>
          </a:p>
        </p:txBody>
      </p:sp>
    </p:spTree>
    <p:extLst>
      <p:ext uri="{BB962C8B-B14F-4D97-AF65-F5344CB8AC3E}">
        <p14:creationId xmlns:p14="http://schemas.microsoft.com/office/powerpoint/2010/main" val="2742055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614D16-A8A6-43E2-99A0-A9232FCD87FE}" type="datetimeFigureOut">
              <a:rPr lang="nb-NO" smtClean="0"/>
              <a:t>21.05.2026</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94EE52E0-D1B2-4178-862A-A8FAD0B1D723}" type="slidenum">
              <a:rPr lang="nb-NO" smtClean="0"/>
              <a:t>‹#›</a:t>
            </a:fld>
            <a:endParaRPr lang="nb-NO"/>
          </a:p>
        </p:txBody>
      </p:sp>
    </p:spTree>
    <p:extLst>
      <p:ext uri="{BB962C8B-B14F-4D97-AF65-F5344CB8AC3E}">
        <p14:creationId xmlns:p14="http://schemas.microsoft.com/office/powerpoint/2010/main" val="971058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614D16-A8A6-43E2-99A0-A9232FCD87FE}" type="datetimeFigureOut">
              <a:rPr lang="nb-NO" smtClean="0"/>
              <a:t>21.05.2026</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94EE52E0-D1B2-4178-862A-A8FAD0B1D723}" type="slidenum">
              <a:rPr lang="nb-NO" smtClean="0"/>
              <a:t>‹#›</a:t>
            </a:fld>
            <a:endParaRPr lang="nb-NO"/>
          </a:p>
        </p:txBody>
      </p:sp>
    </p:spTree>
    <p:extLst>
      <p:ext uri="{BB962C8B-B14F-4D97-AF65-F5344CB8AC3E}">
        <p14:creationId xmlns:p14="http://schemas.microsoft.com/office/powerpoint/2010/main" val="761892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614D16-A8A6-43E2-99A0-A9232FCD87FE}" type="datetimeFigureOut">
              <a:rPr lang="nb-NO" smtClean="0"/>
              <a:t>21.05.2026</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94EE52E0-D1B2-4178-862A-A8FAD0B1D723}" type="slidenum">
              <a:rPr lang="nb-NO" smtClean="0"/>
              <a:t>‹#›</a:t>
            </a:fld>
            <a:endParaRPr lang="nb-NO"/>
          </a:p>
        </p:txBody>
      </p:sp>
    </p:spTree>
    <p:extLst>
      <p:ext uri="{BB962C8B-B14F-4D97-AF65-F5344CB8AC3E}">
        <p14:creationId xmlns:p14="http://schemas.microsoft.com/office/powerpoint/2010/main" val="1349240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b-NO"/>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614D16-A8A6-43E2-99A0-A9232FCD87FE}" type="datetimeFigureOut">
              <a:rPr lang="nb-NO" smtClean="0"/>
              <a:t>21.05.2026</a:t>
            </a:fld>
            <a:endParaRPr lang="nb-N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EE52E0-D1B2-4178-862A-A8FAD0B1D723}" type="slidenum">
              <a:rPr lang="nb-NO" smtClean="0"/>
              <a:t>‹#›</a:t>
            </a:fld>
            <a:endParaRPr lang="nb-NO"/>
          </a:p>
        </p:txBody>
      </p:sp>
    </p:spTree>
    <p:extLst>
      <p:ext uri="{BB962C8B-B14F-4D97-AF65-F5344CB8AC3E}">
        <p14:creationId xmlns:p14="http://schemas.microsoft.com/office/powerpoint/2010/main" val="55328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812482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970894" y="5083682"/>
            <a:ext cx="10515600" cy="877280"/>
          </a:xfrm>
        </p:spPr>
        <p:txBody>
          <a:bodyPr>
            <a:normAutofit fontScale="90000"/>
          </a:bodyPr>
          <a:lstStyle/>
          <a:p>
            <a:pPr algn="ctr"/>
            <a:r>
              <a:rPr lang="nb-NO" b="1" dirty="0">
                <a:solidFill>
                  <a:schemeClr val="bg1"/>
                </a:solidFill>
                <a:effectLst>
                  <a:outerShdw blurRad="38100" dist="38100" dir="2700000" algn="tl">
                    <a:srgbClr val="000000">
                      <a:alpha val="43137"/>
                    </a:srgbClr>
                  </a:outerShdw>
                </a:effectLst>
              </a:rPr>
              <a:t>Hva kan beskytte mot </a:t>
            </a:r>
            <a:br>
              <a:rPr lang="nb-NO" b="1" dirty="0">
                <a:solidFill>
                  <a:schemeClr val="bg1"/>
                </a:solidFill>
                <a:effectLst>
                  <a:outerShdw blurRad="38100" dist="38100" dir="2700000" algn="tl">
                    <a:srgbClr val="000000">
                      <a:alpha val="43137"/>
                    </a:srgbClr>
                  </a:outerShdw>
                </a:effectLst>
              </a:rPr>
            </a:br>
            <a:r>
              <a:rPr lang="nb-NO" b="1" dirty="0">
                <a:solidFill>
                  <a:schemeClr val="bg1"/>
                </a:solidFill>
                <a:effectLst>
                  <a:outerShdw blurRad="38100" dist="38100" dir="2700000" algn="tl">
                    <a:srgbClr val="000000">
                      <a:alpha val="43137"/>
                    </a:srgbClr>
                  </a:outerShdw>
                </a:effectLst>
              </a:rPr>
              <a:t>for mye UV-stråling?</a:t>
            </a:r>
          </a:p>
        </p:txBody>
      </p:sp>
    </p:spTree>
    <p:extLst>
      <p:ext uri="{BB962C8B-B14F-4D97-AF65-F5344CB8AC3E}">
        <p14:creationId xmlns:p14="http://schemas.microsoft.com/office/powerpoint/2010/main" val="359577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 name="Title 1">
            <a:extLst>
              <a:ext uri="{FF2B5EF4-FFF2-40B4-BE49-F238E27FC236}">
                <a16:creationId xmlns:a16="http://schemas.microsoft.com/office/drawing/2014/main" id="{57C74053-C720-D16C-2971-4C50FE9CB729}"/>
              </a:ext>
            </a:extLst>
          </p:cNvPr>
          <p:cNvSpPr>
            <a:spLocks noGrp="1"/>
          </p:cNvSpPr>
          <p:nvPr>
            <p:ph type="title"/>
          </p:nvPr>
        </p:nvSpPr>
        <p:spPr>
          <a:xfrm>
            <a:off x="761799" y="431033"/>
            <a:ext cx="5334197" cy="795883"/>
          </a:xfrm>
        </p:spPr>
        <p:txBody>
          <a:bodyPr vert="horz" lIns="91440" tIns="45720" rIns="91440" bIns="45720" rtlCol="0" anchor="ctr">
            <a:normAutofit/>
          </a:bodyPr>
          <a:lstStyle/>
          <a:p>
            <a:r>
              <a:rPr lang="nb-NO" sz="4000" dirty="0"/>
              <a:t>Effekter av UV-stråling</a:t>
            </a:r>
          </a:p>
        </p:txBody>
      </p:sp>
      <p:sp>
        <p:nvSpPr>
          <p:cNvPr id="3" name="Content Placeholder 2">
            <a:extLst>
              <a:ext uri="{FF2B5EF4-FFF2-40B4-BE49-F238E27FC236}">
                <a16:creationId xmlns:a16="http://schemas.microsoft.com/office/drawing/2014/main" id="{7850737C-2BD4-0145-BD33-4EFBFEA86FB7}"/>
              </a:ext>
            </a:extLst>
          </p:cNvPr>
          <p:cNvSpPr>
            <a:spLocks noGrp="1"/>
          </p:cNvSpPr>
          <p:nvPr>
            <p:ph sz="half" idx="1"/>
          </p:nvPr>
        </p:nvSpPr>
        <p:spPr>
          <a:xfrm>
            <a:off x="2701625" y="2076443"/>
            <a:ext cx="5678446" cy="4229427"/>
          </a:xfrm>
        </p:spPr>
        <p:txBody>
          <a:bodyPr vert="horz" lIns="91440" tIns="45720" rIns="91440" bIns="45720" rtlCol="0" anchor="t">
            <a:noAutofit/>
          </a:bodyPr>
          <a:lstStyle/>
          <a:p>
            <a:pPr marL="0" indent="0">
              <a:spcBef>
                <a:spcPts val="0"/>
              </a:spcBef>
              <a:spcAft>
                <a:spcPts val="6000"/>
              </a:spcAft>
              <a:buNone/>
            </a:pPr>
            <a:r>
              <a:rPr lang="nb-NO" sz="2200" dirty="0">
                <a:cs typeface="Times New Roman" panose="02020603050405020304" pitchFamily="18" charset="0"/>
              </a:rPr>
              <a:t>Når huden blir utsatt for UV-stråling, får den nok energi til å omdanne 7-dehydrokolesterol, som forekommer naturlig i huden, til D-vitaminer. </a:t>
            </a:r>
            <a:br>
              <a:rPr lang="nb-NO" sz="2200" dirty="0">
                <a:cs typeface="Times New Roman" panose="02020603050405020304" pitchFamily="18" charset="0"/>
              </a:rPr>
            </a:br>
            <a:r>
              <a:rPr lang="nb-NO" sz="2200" dirty="0">
                <a:cs typeface="Times New Roman" panose="02020603050405020304" pitchFamily="18" charset="0"/>
              </a:rPr>
              <a:t>D-vitaminer er viktige for muskulaturen og for skjelettet.</a:t>
            </a:r>
          </a:p>
          <a:p>
            <a:pPr marL="0" indent="0">
              <a:spcBef>
                <a:spcPts val="0"/>
              </a:spcBef>
              <a:spcAft>
                <a:spcPts val="6000"/>
              </a:spcAft>
              <a:buNone/>
            </a:pPr>
            <a:r>
              <a:rPr lang="nb-NO" sz="2200" dirty="0">
                <a:cs typeface="Times New Roman" panose="02020603050405020304" pitchFamily="18" charset="0"/>
              </a:rPr>
              <a:t>Det finnes også effekter av UV-stråling som ikke er så bra, for eksempel skade på hud og i øyne. Som dere nå har undersøkt, finnes det måter å unngå dette på.</a:t>
            </a:r>
          </a:p>
          <a:p>
            <a:pPr marL="0" indent="0">
              <a:spcBef>
                <a:spcPts val="0"/>
              </a:spcBef>
              <a:spcAft>
                <a:spcPts val="6000"/>
              </a:spcAft>
              <a:buNone/>
            </a:pPr>
            <a:endParaRPr lang="nb-NO" sz="2200" dirty="0"/>
          </a:p>
          <a:p>
            <a:pPr marL="0" indent="0">
              <a:spcBef>
                <a:spcPts val="0"/>
              </a:spcBef>
              <a:spcAft>
                <a:spcPts val="6000"/>
              </a:spcAft>
              <a:buNone/>
            </a:pPr>
            <a:endParaRPr lang="nb-NO" sz="2200" dirty="0">
              <a:effectLst/>
            </a:endParaRPr>
          </a:p>
          <a:p>
            <a:pPr marL="0" indent="0">
              <a:spcBef>
                <a:spcPts val="0"/>
              </a:spcBef>
              <a:spcAft>
                <a:spcPts val="6000"/>
              </a:spcAft>
              <a:buNone/>
            </a:pPr>
            <a:endParaRPr lang="nb-NO" sz="2200" dirty="0"/>
          </a:p>
        </p:txBody>
      </p:sp>
      <p:pic>
        <p:nvPicPr>
          <p:cNvPr id="6" name="Content Placeholder 5" descr="Person står på standen i solnedgang og løfter armene i været. Foto.">
            <a:extLst>
              <a:ext uri="{FF2B5EF4-FFF2-40B4-BE49-F238E27FC236}">
                <a16:creationId xmlns:a16="http://schemas.microsoft.com/office/drawing/2014/main" id="{6AB8A21F-2FB5-7290-F1D5-46CB42F64713}"/>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36098" t="-1" r="40168" b="-1"/>
          <a:stretch/>
        </p:blipFill>
        <p:spPr>
          <a:xfrm>
            <a:off x="9749741" y="0"/>
            <a:ext cx="2442259" cy="6868886"/>
          </a:xfrm>
          <a:prstGeom prst="rect">
            <a:avLst/>
          </a:prstGeom>
          <a:effectLst>
            <a:outerShdw blurRad="127000" dist="50800" dir="10800000" sx="99000" sy="99000" algn="r" rotWithShape="0">
              <a:prstClr val="black">
                <a:alpha val="40000"/>
              </a:prstClr>
            </a:outerShdw>
          </a:effectLst>
        </p:spPr>
      </p:pic>
      <p:sp>
        <p:nvSpPr>
          <p:cNvPr id="4" name="Smiley Face 3">
            <a:extLst>
              <a:ext uri="{C183D7F6-B498-43B3-948B-1728B52AA6E4}">
                <adec:decorative xmlns:adec="http://schemas.microsoft.com/office/drawing/2017/decorative" val="1"/>
              </a:ext>
            </a:extLst>
          </p:cNvPr>
          <p:cNvSpPr/>
          <p:nvPr/>
        </p:nvSpPr>
        <p:spPr>
          <a:xfrm>
            <a:off x="801016" y="4224771"/>
            <a:ext cx="1479197" cy="1493131"/>
          </a:xfrm>
          <a:prstGeom prst="smileyFace">
            <a:avLst>
              <a:gd name="adj" fmla="val -4653"/>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b-NO" dirty="0"/>
          </a:p>
        </p:txBody>
      </p:sp>
      <p:sp>
        <p:nvSpPr>
          <p:cNvPr id="7" name="Smiley Face 6">
            <a:extLst>
              <a:ext uri="{C183D7F6-B498-43B3-948B-1728B52AA6E4}">
                <adec:decorative xmlns:adec="http://schemas.microsoft.com/office/drawing/2017/decorative" val="1"/>
              </a:ext>
            </a:extLst>
          </p:cNvPr>
          <p:cNvSpPr/>
          <p:nvPr/>
        </p:nvSpPr>
        <p:spPr>
          <a:xfrm>
            <a:off x="801016" y="2100810"/>
            <a:ext cx="1479197" cy="1493131"/>
          </a:xfrm>
          <a:prstGeom prst="smileyFace">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1928069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74053-C720-D16C-2971-4C50FE9CB729}"/>
              </a:ext>
            </a:extLst>
          </p:cNvPr>
          <p:cNvSpPr>
            <a:spLocks noGrp="1"/>
          </p:cNvSpPr>
          <p:nvPr>
            <p:ph type="title"/>
          </p:nvPr>
        </p:nvSpPr>
        <p:spPr>
          <a:xfrm>
            <a:off x="838200" y="1048032"/>
            <a:ext cx="6916838" cy="1325563"/>
          </a:xfrm>
        </p:spPr>
        <p:txBody>
          <a:bodyPr/>
          <a:lstStyle/>
          <a:p>
            <a:r>
              <a:rPr lang="nb-NO" dirty="0"/>
              <a:t>Hvorfor skifter perlene farge?</a:t>
            </a:r>
          </a:p>
        </p:txBody>
      </p:sp>
      <p:sp>
        <p:nvSpPr>
          <p:cNvPr id="3" name="Content Placeholder 2">
            <a:extLst>
              <a:ext uri="{FF2B5EF4-FFF2-40B4-BE49-F238E27FC236}">
                <a16:creationId xmlns:a16="http://schemas.microsoft.com/office/drawing/2014/main" id="{7850737C-2BD4-0145-BD33-4EFBFEA86FB7}"/>
              </a:ext>
            </a:extLst>
          </p:cNvPr>
          <p:cNvSpPr>
            <a:spLocks noGrp="1"/>
          </p:cNvSpPr>
          <p:nvPr>
            <p:ph idx="1"/>
          </p:nvPr>
        </p:nvSpPr>
        <p:spPr>
          <a:xfrm>
            <a:off x="838200" y="2766349"/>
            <a:ext cx="4995441" cy="3410614"/>
          </a:xfrm>
        </p:spPr>
        <p:txBody>
          <a:bodyPr>
            <a:normAutofit/>
          </a:bodyPr>
          <a:lstStyle/>
          <a:p>
            <a:pPr marL="0" indent="0">
              <a:lnSpc>
                <a:spcPct val="107000"/>
              </a:lnSpc>
              <a:spcAft>
                <a:spcPts val="800"/>
              </a:spcAft>
              <a:buNone/>
            </a:pPr>
            <a:r>
              <a:rPr lang="nb-NO" sz="2200" kern="100" dirty="0">
                <a:effectLst/>
                <a:ea typeface="Calibri" panose="020F0502020204030204" pitchFamily="34" charset="0"/>
                <a:cs typeface="Times New Roman" panose="02020603050405020304" pitchFamily="18" charset="0"/>
              </a:rPr>
              <a:t>Energien fra UV-strålene er så høy at de </a:t>
            </a:r>
            <a:r>
              <a:rPr lang="nb-NO" sz="2200" kern="100" dirty="0">
                <a:ea typeface="Calibri" panose="020F0502020204030204" pitchFamily="34" charset="0"/>
                <a:cs typeface="Times New Roman" panose="02020603050405020304" pitchFamily="18" charset="0"/>
              </a:rPr>
              <a:t>forandrer strukturen på molekylene i perlene slik at de får «nye» egenskaper.</a:t>
            </a:r>
            <a:endParaRPr lang="nb-NO" sz="1800" kern="100" dirty="0">
              <a:effectLst/>
              <a:ea typeface="Calibri" panose="020F0502020204030204" pitchFamily="34" charset="0"/>
              <a:cs typeface="Times New Roman" panose="02020603050405020304" pitchFamily="18" charset="0"/>
            </a:endParaRPr>
          </a:p>
        </p:txBody>
      </p:sp>
      <p:pic>
        <p:nvPicPr>
          <p:cNvPr id="7" name="Picture 6" descr="Armbånd med UV-perler som er hvite."/>
          <p:cNvPicPr>
            <a:picLocks noChangeAspect="1"/>
          </p:cNvPicPr>
          <p:nvPr/>
        </p:nvPicPr>
        <p:blipFill>
          <a:blip r:embed="rId3"/>
          <a:stretch>
            <a:fillRect/>
          </a:stretch>
        </p:blipFill>
        <p:spPr>
          <a:xfrm>
            <a:off x="8205909" y="833375"/>
            <a:ext cx="2822626" cy="2510139"/>
          </a:xfrm>
          <a:prstGeom prst="rect">
            <a:avLst/>
          </a:prstGeom>
          <a:ln>
            <a:solidFill>
              <a:schemeClr val="bg1">
                <a:lumMod val="65000"/>
              </a:schemeClr>
            </a:solidFill>
          </a:ln>
        </p:spPr>
      </p:pic>
      <p:pic>
        <p:nvPicPr>
          <p:cNvPr id="4" name="Picture 3" descr="Armbånd med UV-perler som er farget lilla."/>
          <p:cNvPicPr>
            <a:picLocks noChangeAspect="1"/>
          </p:cNvPicPr>
          <p:nvPr/>
        </p:nvPicPr>
        <p:blipFill>
          <a:blip r:embed="rId4"/>
          <a:stretch>
            <a:fillRect/>
          </a:stretch>
        </p:blipFill>
        <p:spPr>
          <a:xfrm>
            <a:off x="8205909" y="3666824"/>
            <a:ext cx="2822626" cy="2510139"/>
          </a:xfrm>
          <a:prstGeom prst="rect">
            <a:avLst/>
          </a:prstGeom>
          <a:ln>
            <a:solidFill>
              <a:schemeClr val="bg1">
                <a:lumMod val="65000"/>
              </a:schemeClr>
            </a:solidFill>
          </a:ln>
        </p:spPr>
      </p:pic>
    </p:spTree>
    <p:extLst>
      <p:ext uri="{BB962C8B-B14F-4D97-AF65-F5344CB8AC3E}">
        <p14:creationId xmlns:p14="http://schemas.microsoft.com/office/powerpoint/2010/main" val="852392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74053-C720-D16C-2971-4C50FE9CB729}"/>
              </a:ext>
            </a:extLst>
          </p:cNvPr>
          <p:cNvSpPr>
            <a:spLocks noGrp="1"/>
          </p:cNvSpPr>
          <p:nvPr>
            <p:ph type="title"/>
          </p:nvPr>
        </p:nvSpPr>
        <p:spPr/>
        <p:txBody>
          <a:bodyPr/>
          <a:lstStyle/>
          <a:p>
            <a:r>
              <a:rPr lang="nb-NO" dirty="0"/>
              <a:t>Hvorfor skifter perlene farge? (2)</a:t>
            </a:r>
          </a:p>
        </p:txBody>
      </p:sp>
      <p:sp>
        <p:nvSpPr>
          <p:cNvPr id="3" name="Content Placeholder 2">
            <a:extLst>
              <a:ext uri="{FF2B5EF4-FFF2-40B4-BE49-F238E27FC236}">
                <a16:creationId xmlns:a16="http://schemas.microsoft.com/office/drawing/2014/main" id="{7850737C-2BD4-0145-BD33-4EFBFEA86FB7}"/>
              </a:ext>
            </a:extLst>
          </p:cNvPr>
          <p:cNvSpPr>
            <a:spLocks noGrp="1"/>
          </p:cNvSpPr>
          <p:nvPr>
            <p:ph idx="1"/>
          </p:nvPr>
        </p:nvSpPr>
        <p:spPr>
          <a:xfrm>
            <a:off x="838200" y="1825625"/>
            <a:ext cx="3710651" cy="4351338"/>
          </a:xfrm>
        </p:spPr>
        <p:txBody>
          <a:bodyPr>
            <a:normAutofit/>
          </a:bodyPr>
          <a:lstStyle/>
          <a:p>
            <a:pPr marL="0" indent="0">
              <a:lnSpc>
                <a:spcPct val="107000"/>
              </a:lnSpc>
              <a:spcAft>
                <a:spcPts val="800"/>
              </a:spcAft>
              <a:buNone/>
            </a:pPr>
            <a:r>
              <a:rPr lang="nb-NO" sz="2200" kern="100" dirty="0">
                <a:ea typeface="Calibri" panose="020F0502020204030204" pitchFamily="34" charset="0"/>
                <a:cs typeface="Times New Roman" panose="02020603050405020304" pitchFamily="18" charset="0"/>
              </a:rPr>
              <a:t>Den nye strukturen gjør at perlene absorberer noen av energiene av det synlige lyset, mens resten blir reflektert. De energiene av det synlige lyset som blir reflektert, kan vi se som ulike farger.</a:t>
            </a:r>
            <a:endParaRPr lang="nb-NO" sz="1800" kern="100" dirty="0">
              <a:effectLst/>
              <a:ea typeface="Calibri" panose="020F0502020204030204" pitchFamily="34" charset="0"/>
              <a:cs typeface="Times New Roman" panose="02020603050405020304" pitchFamily="18" charset="0"/>
            </a:endParaRPr>
          </a:p>
          <a:p>
            <a:endParaRPr lang="nb-NO" dirty="0"/>
          </a:p>
        </p:txBody>
      </p:sp>
      <p:pic>
        <p:nvPicPr>
          <p:cNvPr id="5" name="Picture 4" descr="Fire armbånd med UV-perler som er farget henholdsvis blå, fioloettt, rosa og lilla.">
            <a:extLst>
              <a:ext uri="{FF2B5EF4-FFF2-40B4-BE49-F238E27FC236}">
                <a16:creationId xmlns:a16="http://schemas.microsoft.com/office/drawing/2014/main" id="{5FFA166A-000A-49A8-08C0-7E584CC490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0676" y="1932973"/>
            <a:ext cx="7100347" cy="3197974"/>
          </a:xfrm>
          <a:prstGeom prst="rect">
            <a:avLst/>
          </a:prstGeom>
          <a:ln>
            <a:solidFill>
              <a:schemeClr val="bg1">
                <a:lumMod val="65000"/>
              </a:schemeClr>
            </a:solidFill>
          </a:ln>
        </p:spPr>
      </p:pic>
    </p:spTree>
    <p:extLst>
      <p:ext uri="{BB962C8B-B14F-4D97-AF65-F5344CB8AC3E}">
        <p14:creationId xmlns:p14="http://schemas.microsoft.com/office/powerpoint/2010/main" val="666848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74053-C720-D16C-2971-4C50FE9CB729}"/>
              </a:ext>
            </a:extLst>
          </p:cNvPr>
          <p:cNvSpPr>
            <a:spLocks noGrp="1"/>
          </p:cNvSpPr>
          <p:nvPr>
            <p:ph type="title"/>
          </p:nvPr>
        </p:nvSpPr>
        <p:spPr/>
        <p:txBody>
          <a:bodyPr/>
          <a:lstStyle/>
          <a:p>
            <a:r>
              <a:rPr lang="nb-NO" dirty="0"/>
              <a:t>Hvorfor skifter perlene farge? (3)</a:t>
            </a:r>
          </a:p>
        </p:txBody>
      </p:sp>
      <p:sp>
        <p:nvSpPr>
          <p:cNvPr id="3" name="Content Placeholder 2">
            <a:extLst>
              <a:ext uri="{FF2B5EF4-FFF2-40B4-BE49-F238E27FC236}">
                <a16:creationId xmlns:a16="http://schemas.microsoft.com/office/drawing/2014/main" id="{7850737C-2BD4-0145-BD33-4EFBFEA86FB7}"/>
              </a:ext>
            </a:extLst>
          </p:cNvPr>
          <p:cNvSpPr>
            <a:spLocks noGrp="1"/>
          </p:cNvSpPr>
          <p:nvPr>
            <p:ph idx="1"/>
          </p:nvPr>
        </p:nvSpPr>
        <p:spPr>
          <a:xfrm>
            <a:off x="838200" y="2419109"/>
            <a:ext cx="4618703" cy="3757854"/>
          </a:xfrm>
        </p:spPr>
        <p:txBody>
          <a:bodyPr>
            <a:normAutofit/>
          </a:bodyPr>
          <a:lstStyle/>
          <a:p>
            <a:pPr marL="0" indent="0">
              <a:lnSpc>
                <a:spcPct val="107000"/>
              </a:lnSpc>
              <a:spcAft>
                <a:spcPts val="800"/>
              </a:spcAft>
              <a:buNone/>
            </a:pPr>
            <a:r>
              <a:rPr lang="nb-NO" sz="2200" kern="100" dirty="0">
                <a:ea typeface="Calibri" panose="020F0502020204030204" pitchFamily="34" charset="0"/>
                <a:cs typeface="Times New Roman" panose="02020603050405020304" pitchFamily="18" charset="0"/>
              </a:rPr>
              <a:t>Når perlene ikke blir utsatt for UV-stråling, går molekylene tilbake til den opprinnelige strukturen, som ikke absorberer synlig lys. Da ser perlene hvite ut igjen. </a:t>
            </a:r>
          </a:p>
          <a:p>
            <a:pPr>
              <a:lnSpc>
                <a:spcPct val="107000"/>
              </a:lnSpc>
              <a:spcAft>
                <a:spcPts val="800"/>
              </a:spcAft>
            </a:pPr>
            <a:endParaRPr lang="nb-NO" sz="1800" kern="100" dirty="0">
              <a:effectLst/>
              <a:ea typeface="Calibri" panose="020F0502020204030204" pitchFamily="34" charset="0"/>
              <a:cs typeface="Times New Roman" panose="02020603050405020304" pitchFamily="18" charset="0"/>
            </a:endParaRPr>
          </a:p>
          <a:p>
            <a:endParaRPr lang="nb-NO" dirty="0"/>
          </a:p>
        </p:txBody>
      </p:sp>
      <p:pic>
        <p:nvPicPr>
          <p:cNvPr id="6" name="Picture 5" descr="Armbånd med UV-perler som er farget lilla."/>
          <p:cNvPicPr>
            <a:picLocks noChangeAspect="1"/>
          </p:cNvPicPr>
          <p:nvPr/>
        </p:nvPicPr>
        <p:blipFill>
          <a:blip r:embed="rId3"/>
          <a:stretch>
            <a:fillRect/>
          </a:stretch>
        </p:blipFill>
        <p:spPr>
          <a:xfrm>
            <a:off x="6794340" y="2257064"/>
            <a:ext cx="3921680" cy="3487519"/>
          </a:xfrm>
          <a:prstGeom prst="rect">
            <a:avLst/>
          </a:prstGeom>
          <a:ln>
            <a:solidFill>
              <a:schemeClr val="bg1">
                <a:lumMod val="65000"/>
              </a:schemeClr>
            </a:solidFill>
          </a:ln>
        </p:spPr>
      </p:pic>
    </p:spTree>
    <p:extLst>
      <p:ext uri="{BB962C8B-B14F-4D97-AF65-F5344CB8AC3E}">
        <p14:creationId xmlns:p14="http://schemas.microsoft.com/office/powerpoint/2010/main" val="949342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Oppgave 1 (10 min)</a:t>
            </a:r>
          </a:p>
        </p:txBody>
      </p:sp>
      <p:sp>
        <p:nvSpPr>
          <p:cNvPr id="3" name="Content Placeholder 2"/>
          <p:cNvSpPr>
            <a:spLocks noGrp="1"/>
          </p:cNvSpPr>
          <p:nvPr>
            <p:ph idx="1"/>
          </p:nvPr>
        </p:nvSpPr>
        <p:spPr>
          <a:xfrm>
            <a:off x="838200" y="1825625"/>
            <a:ext cx="4324109" cy="4351338"/>
          </a:xfrm>
        </p:spPr>
        <p:txBody>
          <a:bodyPr>
            <a:normAutofit/>
          </a:bodyPr>
          <a:lstStyle/>
          <a:p>
            <a:r>
              <a:rPr lang="nb-NO" sz="2200" dirty="0"/>
              <a:t>Jobb i gruppene.</a:t>
            </a:r>
          </a:p>
          <a:p>
            <a:r>
              <a:rPr lang="nb-NO" sz="2200" dirty="0"/>
              <a:t>Fyll inn radene «Vår konklusjon» og «Feilkilder» i tabellen.</a:t>
            </a:r>
          </a:p>
        </p:txBody>
      </p:sp>
      <p:pic>
        <p:nvPicPr>
          <p:cNvPr id="4" name="Picture 3" descr="Skjermdump av elevarket.">
            <a:extLs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6499820" y="365125"/>
            <a:ext cx="4725059" cy="5658640"/>
          </a:xfrm>
          <a:prstGeom prst="rect">
            <a:avLst/>
          </a:prstGeom>
        </p:spPr>
      </p:pic>
      <p:sp>
        <p:nvSpPr>
          <p:cNvPr id="5" name="Rounded Rectangle 4">
            <a:extLst>
              <a:ext uri="{C183D7F6-B498-43B3-948B-1728B52AA6E4}">
                <adec:decorative xmlns:adec="http://schemas.microsoft.com/office/drawing/2017/decorative" val="1"/>
              </a:ext>
            </a:extLst>
          </p:cNvPr>
          <p:cNvSpPr/>
          <p:nvPr/>
        </p:nvSpPr>
        <p:spPr>
          <a:xfrm>
            <a:off x="6250329" y="3102015"/>
            <a:ext cx="5289630" cy="2639028"/>
          </a:xfrm>
          <a:prstGeom prst="roundRect">
            <a:avLst/>
          </a:prstGeom>
          <a:noFill/>
          <a:ln w="571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46388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Oppgave 2 (10 min)</a:t>
            </a:r>
          </a:p>
        </p:txBody>
      </p:sp>
      <p:sp>
        <p:nvSpPr>
          <p:cNvPr id="3" name="Content Placeholder 2"/>
          <p:cNvSpPr>
            <a:spLocks noGrp="1"/>
          </p:cNvSpPr>
          <p:nvPr>
            <p:ph idx="1"/>
          </p:nvPr>
        </p:nvSpPr>
        <p:spPr>
          <a:xfrm>
            <a:off x="838200" y="1825625"/>
            <a:ext cx="4324109" cy="4351338"/>
          </a:xfrm>
        </p:spPr>
        <p:txBody>
          <a:bodyPr>
            <a:normAutofit/>
          </a:bodyPr>
          <a:lstStyle/>
          <a:p>
            <a:pPr marL="0" indent="0">
              <a:buNone/>
            </a:pPr>
            <a:r>
              <a:rPr lang="nb-NO" sz="2200" dirty="0"/>
              <a:t>Gå sammen to og to grupper.</a:t>
            </a:r>
          </a:p>
          <a:p>
            <a:pPr marL="457200" indent="-457200">
              <a:buFont typeface="+mj-lt"/>
              <a:buAutoNum type="arabicPeriod"/>
            </a:pPr>
            <a:r>
              <a:rPr lang="nb-NO" sz="2200" dirty="0"/>
              <a:t>Del resultat, konklusjon og feilkilder for hverandre.</a:t>
            </a:r>
          </a:p>
          <a:p>
            <a:pPr marL="457200" indent="-457200">
              <a:buFont typeface="+mj-lt"/>
              <a:buAutoNum type="arabicPeriod"/>
            </a:pPr>
            <a:r>
              <a:rPr lang="nb-NO" sz="2200" dirty="0"/>
              <a:t>Bli enige om en konklusjon.</a:t>
            </a:r>
          </a:p>
          <a:p>
            <a:pPr marL="457200" indent="-457200">
              <a:buFont typeface="+mj-lt"/>
              <a:buAutoNum type="arabicPeriod"/>
            </a:pPr>
            <a:r>
              <a:rPr lang="nb-NO" sz="2200" dirty="0"/>
              <a:t>Fyll inn siste rad i tabellen.</a:t>
            </a:r>
          </a:p>
        </p:txBody>
      </p:sp>
      <p:pic>
        <p:nvPicPr>
          <p:cNvPr id="4" name="Picture 3" descr="Skjermdump av elevarket.">
            <a:extLs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6499820" y="365125"/>
            <a:ext cx="4725059" cy="5658640"/>
          </a:xfrm>
          <a:prstGeom prst="rect">
            <a:avLst/>
          </a:prstGeom>
        </p:spPr>
      </p:pic>
    </p:spTree>
    <p:extLst>
      <p:ext uri="{BB962C8B-B14F-4D97-AF65-F5344CB8AC3E}">
        <p14:creationId xmlns:p14="http://schemas.microsoft.com/office/powerpoint/2010/main" val="3759490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58D4035F-2249-6373-AC42-703485BCAF32}"/>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8124826"/>
          </a:xfrm>
          <a:prstGeom prst="rect">
            <a:avLst/>
          </a:prstGeom>
          <a:noFill/>
          <a:extLst>
            <a:ext uri="{909E8E84-426E-40DD-AFC4-6F175D3DCCD1}">
              <a14:hiddenFill xmlns:a14="http://schemas.microsoft.com/office/drawing/2010/main">
                <a:solidFill>
                  <a:srgbClr val="FFFFFF"/>
                </a:solidFill>
              </a14:hiddenFill>
            </a:ext>
          </a:extLst>
        </p:spPr>
      </p:pic>
      <p:sp>
        <p:nvSpPr>
          <p:cNvPr id="2" name="Tittel 1">
            <a:extLst>
              <a:ext uri="{FF2B5EF4-FFF2-40B4-BE49-F238E27FC236}">
                <a16:creationId xmlns:a16="http://schemas.microsoft.com/office/drawing/2014/main" id="{64DAE308-1EED-9199-450C-36DC72AC9CA4}"/>
              </a:ext>
            </a:extLst>
          </p:cNvPr>
          <p:cNvSpPr>
            <a:spLocks noGrp="1"/>
          </p:cNvSpPr>
          <p:nvPr>
            <p:ph type="title"/>
          </p:nvPr>
        </p:nvSpPr>
        <p:spPr>
          <a:xfrm>
            <a:off x="838200" y="365125"/>
            <a:ext cx="10934700" cy="1325563"/>
          </a:xfrm>
        </p:spPr>
        <p:txBody>
          <a:bodyPr/>
          <a:lstStyle/>
          <a:p>
            <a:r>
              <a:rPr lang="nb-NO">
                <a:solidFill>
                  <a:schemeClr val="bg1"/>
                </a:solidFill>
              </a:rPr>
              <a:t>Hva beskytter </a:t>
            </a:r>
            <a:r>
              <a:rPr lang="nb-NO" dirty="0">
                <a:solidFill>
                  <a:schemeClr val="bg1"/>
                </a:solidFill>
              </a:rPr>
              <a:t>oss mot for mye UV-stråling?</a:t>
            </a:r>
          </a:p>
        </p:txBody>
      </p:sp>
      <p:sp>
        <p:nvSpPr>
          <p:cNvPr id="3" name="Plassholder for innhold 2">
            <a:extLst>
              <a:ext uri="{FF2B5EF4-FFF2-40B4-BE49-F238E27FC236}">
                <a16:creationId xmlns:a16="http://schemas.microsoft.com/office/drawing/2014/main" id="{3BFA4FC7-32C1-713A-1E91-33D7A575B2CC}"/>
              </a:ext>
            </a:extLst>
          </p:cNvPr>
          <p:cNvSpPr>
            <a:spLocks noGrp="1"/>
          </p:cNvSpPr>
          <p:nvPr>
            <p:ph idx="1"/>
          </p:nvPr>
        </p:nvSpPr>
        <p:spPr/>
        <p:txBody>
          <a:bodyPr/>
          <a:lstStyle/>
          <a:p>
            <a:r>
              <a:rPr lang="nb-NO" dirty="0">
                <a:solidFill>
                  <a:schemeClr val="bg1"/>
                </a:solidFill>
              </a:rPr>
              <a:t>Hva fant vi ut?</a:t>
            </a:r>
          </a:p>
          <a:p>
            <a:r>
              <a:rPr lang="nb-NO" dirty="0">
                <a:solidFill>
                  <a:schemeClr val="bg1"/>
                </a:solidFill>
              </a:rPr>
              <a:t>Hvordan fant vi det ut?</a:t>
            </a:r>
          </a:p>
          <a:p>
            <a:endParaRPr lang="nn-NO" noProof="1">
              <a:solidFill>
                <a:schemeClr val="bg1"/>
              </a:solidFill>
            </a:endParaRPr>
          </a:p>
          <a:p>
            <a:endParaRPr lang="nn-NO" noProof="1">
              <a:solidFill>
                <a:schemeClr val="bg1"/>
              </a:solidFill>
            </a:endParaRPr>
          </a:p>
          <a:p>
            <a:endParaRPr lang="nn-NO" noProof="1">
              <a:solidFill>
                <a:schemeClr val="bg1"/>
              </a:solidFill>
            </a:endParaRPr>
          </a:p>
          <a:p>
            <a:r>
              <a:rPr lang="nn-NO" noProof="1">
                <a:solidFill>
                  <a:schemeClr val="bg1"/>
                </a:solidFill>
              </a:rPr>
              <a:t>For mye UV-stråling er skadelig, derfor må vi beskytte oss mot dette. </a:t>
            </a:r>
            <a:r>
              <a:rPr lang="nb-NO" noProof="1">
                <a:solidFill>
                  <a:schemeClr val="bg1"/>
                </a:solidFill>
              </a:rPr>
              <a:t>Solbriller, klær og</a:t>
            </a:r>
            <a:r>
              <a:rPr lang="nn-NO" noProof="1">
                <a:solidFill>
                  <a:schemeClr val="bg1"/>
                </a:solidFill>
              </a:rPr>
              <a:t> solkrem beskytter oss på ulike måter. </a:t>
            </a:r>
          </a:p>
          <a:p>
            <a:r>
              <a:rPr lang="nn-NO" noProof="1">
                <a:solidFill>
                  <a:schemeClr val="bg1"/>
                </a:solidFill>
              </a:rPr>
              <a:t>Vi har utforsket UV-perler, sammenlignet resultater, vurdert feilkilder og skrevet en konklusjon.</a:t>
            </a:r>
          </a:p>
          <a:p>
            <a:endParaRPr lang="nb-NO" dirty="0">
              <a:solidFill>
                <a:schemeClr val="bg1"/>
              </a:solidFill>
            </a:endParaRPr>
          </a:p>
        </p:txBody>
      </p:sp>
    </p:spTree>
    <p:extLst>
      <p:ext uri="{BB962C8B-B14F-4D97-AF65-F5344CB8AC3E}">
        <p14:creationId xmlns:p14="http://schemas.microsoft.com/office/powerpoint/2010/main" val="69064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659F5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7108</TotalTime>
  <Words>315</Words>
  <Application>Microsoft Macintosh PowerPoint</Application>
  <PresentationFormat>Widescreen</PresentationFormat>
  <Paragraphs>32</Paragraphs>
  <Slides>8</Slides>
  <Notes>5</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8</vt:i4>
      </vt:variant>
    </vt:vector>
  </HeadingPairs>
  <TitlesOfParts>
    <vt:vector size="13" baseType="lpstr">
      <vt:lpstr>Arial</vt:lpstr>
      <vt:lpstr>Calibri</vt:lpstr>
      <vt:lpstr>Calibri Light</vt:lpstr>
      <vt:lpstr>Times New Roman</vt:lpstr>
      <vt:lpstr>Office Theme</vt:lpstr>
      <vt:lpstr>Hva kan beskytte mot  for mye UV-stråling?</vt:lpstr>
      <vt:lpstr>Effekter av UV-stråling</vt:lpstr>
      <vt:lpstr>Hvorfor skifter perlene farge?</vt:lpstr>
      <vt:lpstr>Hvorfor skifter perlene farge? (2)</vt:lpstr>
      <vt:lpstr>Hvorfor skifter perlene farge? (3)</vt:lpstr>
      <vt:lpstr>Oppgave 1 (10 min)</vt:lpstr>
      <vt:lpstr>Oppgave 2 (10 min)</vt:lpstr>
      <vt:lpstr>Hva beskytter oss mot for mye UV-stråling?</vt:lpstr>
    </vt:vector>
  </TitlesOfParts>
  <Company>Universitetet i Oslo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Livsløpsanalyse</dc:title>
  <dc:creator>Berit Reitan</dc:creator>
  <cp:lastModifiedBy>Rim Tusvik</cp:lastModifiedBy>
  <cp:revision>222</cp:revision>
  <cp:lastPrinted>2024-02-19T12:17:14Z</cp:lastPrinted>
  <dcterms:created xsi:type="dcterms:W3CDTF">2020-07-27T11:27:57Z</dcterms:created>
  <dcterms:modified xsi:type="dcterms:W3CDTF">2026-05-21T11:38:00Z</dcterms:modified>
</cp:coreProperties>
</file>