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4" r:id="rId4"/>
    <p:sldId id="258" r:id="rId5"/>
    <p:sldId id="266" r:id="rId6"/>
    <p:sldId id="261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054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657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3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65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606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141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245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81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293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25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720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35F7D-EA1F-449D-9E73-92CA0C1D472D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C2AA-7271-4455-B449-94508B4C7D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892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nb-NO" dirty="0" smtClean="0"/>
              <a:t>Økt 1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54006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5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Oppdrag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Kva for </a:t>
            </a:r>
            <a:r>
              <a:rPr lang="nb-NO" b="1" dirty="0"/>
              <a:t>to </a:t>
            </a:r>
            <a:r>
              <a:rPr lang="nb-NO" b="1" dirty="0" smtClean="0"/>
              <a:t>stoff er blanda </a:t>
            </a:r>
            <a:r>
              <a:rPr lang="nb-NO" b="1" dirty="0"/>
              <a:t>i </a:t>
            </a:r>
            <a:r>
              <a:rPr lang="nb-NO" b="1" dirty="0" smtClean="0"/>
              <a:t>begeret?</a:t>
            </a:r>
          </a:p>
          <a:p>
            <a:pPr marL="0" indent="0">
              <a:buNone/>
            </a:pPr>
            <a:r>
              <a:rPr lang="nb-NO" dirty="0" smtClean="0"/>
              <a:t>De skal få vite kva for fire stoff det kan </a:t>
            </a:r>
            <a:r>
              <a:rPr lang="nb-NO" dirty="0" err="1" smtClean="0"/>
              <a:t>vere</a:t>
            </a:r>
            <a:r>
              <a:rPr lang="nb-NO" dirty="0" smtClean="0"/>
              <a:t> og undersøke </a:t>
            </a:r>
            <a:r>
              <a:rPr lang="nb-NO" dirty="0" err="1" smtClean="0"/>
              <a:t>eigenskapane</a:t>
            </a:r>
            <a:r>
              <a:rPr lang="nb-NO" dirty="0" smtClean="0"/>
              <a:t> til </a:t>
            </a:r>
            <a:r>
              <a:rPr lang="nb-NO" dirty="0" err="1" smtClean="0"/>
              <a:t>desse</a:t>
            </a:r>
            <a:r>
              <a:rPr lang="nb-NO" dirty="0" smtClean="0"/>
              <a:t> stoffa.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54" y="3356992"/>
            <a:ext cx="3888432" cy="291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2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nb-NO" dirty="0" smtClean="0"/>
              <a:t>Økt 2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92896"/>
            <a:ext cx="4896544" cy="32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Resultat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620827"/>
              </p:ext>
            </p:extLst>
          </p:nvPr>
        </p:nvGraphicFramePr>
        <p:xfrm>
          <a:off x="457200" y="1340769"/>
          <a:ext cx="8229600" cy="515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943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Observasjonar</a:t>
                      </a: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844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Tørt</a:t>
                      </a:r>
                      <a:r>
                        <a:rPr lang="nb-NO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stoff</a:t>
                      </a:r>
                      <a:endParaRPr lang="nb-NO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Oppvarming</a:t>
                      </a:r>
                      <a:endParaRPr lang="nb-NO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Blanda </a:t>
                      </a:r>
                      <a:r>
                        <a:rPr lang="nb-NO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 </a:t>
                      </a:r>
                      <a:r>
                        <a:rPr lang="nb-NO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jodløysning</a:t>
                      </a:r>
                      <a:endParaRPr lang="nb-NO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Blanda </a:t>
                      </a:r>
                      <a:r>
                        <a:rPr lang="nb-NO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 eddik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962735"/>
                  </a:ext>
                </a:extLst>
              </a:tr>
              <a:tr h="993573">
                <a:tc>
                  <a:txBody>
                    <a:bodyPr/>
                    <a:lstStyle/>
                    <a:p>
                      <a:r>
                        <a:rPr lang="nb-NO" dirty="0" smtClean="0"/>
                        <a:t>1. Sukker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573">
                <a:tc>
                  <a:txBody>
                    <a:bodyPr/>
                    <a:lstStyle/>
                    <a:p>
                      <a:r>
                        <a:rPr lang="nb-NO" dirty="0" smtClean="0"/>
                        <a:t>2. Salt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573">
                <a:tc>
                  <a:txBody>
                    <a:bodyPr/>
                    <a:lstStyle/>
                    <a:p>
                      <a:r>
                        <a:rPr lang="nb-NO" dirty="0" smtClean="0"/>
                        <a:t>3. Potetmjøl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573">
                <a:tc>
                  <a:txBody>
                    <a:bodyPr/>
                    <a:lstStyle/>
                    <a:p>
                      <a:r>
                        <a:rPr lang="nb-NO" dirty="0" smtClean="0"/>
                        <a:t>4. Natron</a:t>
                      </a:r>
                      <a:r>
                        <a:rPr lang="nb-NO" baseline="0" dirty="0" smtClean="0"/>
                        <a:t>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8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nb-NO" dirty="0" smtClean="0"/>
              <a:t>Økt 3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6872"/>
            <a:ext cx="5328592" cy="355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0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Resultat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4221601"/>
            <a:ext cx="8229600" cy="1904562"/>
          </a:xfrm>
        </p:spPr>
        <p:txBody>
          <a:bodyPr/>
          <a:lstStyle/>
          <a:p>
            <a:r>
              <a:rPr lang="nb-NO" dirty="0" smtClean="0"/>
              <a:t>Kva for to stoff trur du blandinga består av?</a:t>
            </a:r>
          </a:p>
          <a:p>
            <a:r>
              <a:rPr lang="nb-NO" dirty="0" err="1" smtClean="0"/>
              <a:t>Kvifor</a:t>
            </a:r>
            <a:r>
              <a:rPr lang="nb-NO" dirty="0" smtClean="0"/>
              <a:t>?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698122"/>
              </p:ext>
            </p:extLst>
          </p:nvPr>
        </p:nvGraphicFramePr>
        <p:xfrm>
          <a:off x="467544" y="1484784"/>
          <a:ext cx="8219255" cy="2736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577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Observasjonar</a:t>
                      </a: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577">
                <a:tc>
                  <a:txBody>
                    <a:bodyPr/>
                    <a:lstStyle/>
                    <a:p>
                      <a:endParaRPr lang="nb-NO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Tørt</a:t>
                      </a:r>
                      <a:r>
                        <a:rPr lang="nb-NO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stoff</a:t>
                      </a:r>
                      <a:endParaRPr lang="nb-NO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Oppvarming</a:t>
                      </a:r>
                      <a:endParaRPr lang="nb-NO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Blanda </a:t>
                      </a:r>
                      <a:r>
                        <a:rPr lang="nb-NO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 </a:t>
                      </a:r>
                      <a:r>
                        <a:rPr lang="nb-NO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jodløysning</a:t>
                      </a:r>
                      <a:endParaRPr lang="nb-NO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Blanda </a:t>
                      </a:r>
                      <a:r>
                        <a:rPr lang="nb-NO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 eddik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874018"/>
                  </a:ext>
                </a:extLst>
              </a:tr>
              <a:tr h="152016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Hemmeleg</a:t>
                      </a:r>
                      <a:r>
                        <a:rPr lang="nb-NO" dirty="0" smtClean="0"/>
                        <a:t> blanding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6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82</Words>
  <Application>Microsoft Office PowerPoint</Application>
  <PresentationFormat>Skjermfremvisning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Office-tema</vt:lpstr>
      <vt:lpstr>Økt 1</vt:lpstr>
      <vt:lpstr>Oppdrag </vt:lpstr>
      <vt:lpstr>Økt 2</vt:lpstr>
      <vt:lpstr>Resultat </vt:lpstr>
      <vt:lpstr>Økt 3</vt:lpstr>
      <vt:lpstr>Resultat 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Aud Ragnhild V K Skår</cp:lastModifiedBy>
  <cp:revision>9</cp:revision>
  <dcterms:created xsi:type="dcterms:W3CDTF">2019-09-19T12:16:33Z</dcterms:created>
  <dcterms:modified xsi:type="dcterms:W3CDTF">2021-04-14T06:46:21Z</dcterms:modified>
</cp:coreProperties>
</file>