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0" r:id="rId3"/>
    <p:sldId id="264" r:id="rId4"/>
    <p:sldId id="258" r:id="rId5"/>
    <p:sldId id="266" r:id="rId6"/>
    <p:sldId id="261" r:id="rId7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- aks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4" d="100"/>
          <a:sy n="124" d="100"/>
        </p:scale>
        <p:origin x="122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35F7D-EA1F-449D-9E73-92CA0C1D472D}" type="datetimeFigureOut">
              <a:rPr lang="nb-NO" smtClean="0"/>
              <a:t>14.04.2021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0C2AA-7271-4455-B449-94508B4C7D1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005435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35F7D-EA1F-449D-9E73-92CA0C1D472D}" type="datetimeFigureOut">
              <a:rPr lang="nb-NO" smtClean="0"/>
              <a:t>14.04.2021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0C2AA-7271-4455-B449-94508B4C7D1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56570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35F7D-EA1F-449D-9E73-92CA0C1D472D}" type="datetimeFigureOut">
              <a:rPr lang="nb-NO" smtClean="0"/>
              <a:t>14.04.2021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0C2AA-7271-4455-B449-94508B4C7D1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67336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35F7D-EA1F-449D-9E73-92CA0C1D472D}" type="datetimeFigureOut">
              <a:rPr lang="nb-NO" smtClean="0"/>
              <a:t>14.04.2021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0C2AA-7271-4455-B449-94508B4C7D1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61659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35F7D-EA1F-449D-9E73-92CA0C1D472D}" type="datetimeFigureOut">
              <a:rPr lang="nb-NO" smtClean="0"/>
              <a:t>14.04.2021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0C2AA-7271-4455-B449-94508B4C7D1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46068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35F7D-EA1F-449D-9E73-92CA0C1D472D}" type="datetimeFigureOut">
              <a:rPr lang="nb-NO" smtClean="0"/>
              <a:t>14.04.2021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0C2AA-7271-4455-B449-94508B4C7D1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514149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35F7D-EA1F-449D-9E73-92CA0C1D472D}" type="datetimeFigureOut">
              <a:rPr lang="nb-NO" smtClean="0"/>
              <a:t>14.04.2021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0C2AA-7271-4455-B449-94508B4C7D1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12455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35F7D-EA1F-449D-9E73-92CA0C1D472D}" type="datetimeFigureOut">
              <a:rPr lang="nb-NO" smtClean="0"/>
              <a:t>14.04.2021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0C2AA-7271-4455-B449-94508B4C7D1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68182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35F7D-EA1F-449D-9E73-92CA0C1D472D}" type="datetimeFigureOut">
              <a:rPr lang="nb-NO" smtClean="0"/>
              <a:t>14.04.2021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0C2AA-7271-4455-B449-94508B4C7D1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32939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35F7D-EA1F-449D-9E73-92CA0C1D472D}" type="datetimeFigureOut">
              <a:rPr lang="nb-NO" smtClean="0"/>
              <a:t>14.04.2021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0C2AA-7271-4455-B449-94508B4C7D1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40250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35F7D-EA1F-449D-9E73-92CA0C1D472D}" type="datetimeFigureOut">
              <a:rPr lang="nb-NO" smtClean="0"/>
              <a:t>14.04.2021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0C2AA-7271-4455-B449-94508B4C7D1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17209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535F7D-EA1F-449D-9E73-92CA0C1D472D}" type="datetimeFigureOut">
              <a:rPr lang="nb-NO" smtClean="0"/>
              <a:t>14.04.2021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E0C2AA-7271-4455-B449-94508B4C7D1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58922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3568" y="836712"/>
            <a:ext cx="7772400" cy="1470025"/>
          </a:xfrm>
        </p:spPr>
        <p:txBody>
          <a:bodyPr/>
          <a:lstStyle/>
          <a:p>
            <a:r>
              <a:rPr lang="nb-NO" dirty="0" smtClean="0"/>
              <a:t>Økt 1</a:t>
            </a:r>
            <a:endParaRPr lang="nb-NO" dirty="0"/>
          </a:p>
        </p:txBody>
      </p:sp>
      <p:pic>
        <p:nvPicPr>
          <p:cNvPr id="5" name="Bild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2564904"/>
            <a:ext cx="5400600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4533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Oppdrag 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b="1" dirty="0" smtClean="0"/>
              <a:t>Kva for </a:t>
            </a:r>
            <a:r>
              <a:rPr lang="nb-NO" b="1" dirty="0"/>
              <a:t>to </a:t>
            </a:r>
            <a:r>
              <a:rPr lang="nb-NO" b="1" dirty="0" smtClean="0"/>
              <a:t>stoff er blanda </a:t>
            </a:r>
            <a:r>
              <a:rPr lang="nb-NO" b="1" dirty="0"/>
              <a:t>i </a:t>
            </a:r>
            <a:r>
              <a:rPr lang="nb-NO" b="1" dirty="0" smtClean="0"/>
              <a:t>begeret?</a:t>
            </a:r>
          </a:p>
          <a:p>
            <a:pPr marL="0" indent="0">
              <a:buNone/>
            </a:pPr>
            <a:r>
              <a:rPr lang="nb-NO" dirty="0" smtClean="0"/>
              <a:t>De skal få vite kva for fire stoff det kan </a:t>
            </a:r>
            <a:r>
              <a:rPr lang="nb-NO" dirty="0" err="1" smtClean="0"/>
              <a:t>vere</a:t>
            </a:r>
            <a:r>
              <a:rPr lang="nb-NO" dirty="0" smtClean="0"/>
              <a:t> og undersøke </a:t>
            </a:r>
            <a:r>
              <a:rPr lang="nb-NO" dirty="0" err="1" smtClean="0"/>
              <a:t>eigenskapane</a:t>
            </a:r>
            <a:r>
              <a:rPr lang="nb-NO" dirty="0" smtClean="0"/>
              <a:t> til </a:t>
            </a:r>
            <a:r>
              <a:rPr lang="nb-NO" dirty="0" err="1" smtClean="0"/>
              <a:t>desse</a:t>
            </a:r>
            <a:r>
              <a:rPr lang="nb-NO" dirty="0" smtClean="0"/>
              <a:t> stoffa.</a:t>
            </a:r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6654" y="3356992"/>
            <a:ext cx="3888432" cy="2914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4283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3568" y="836712"/>
            <a:ext cx="7772400" cy="1470025"/>
          </a:xfrm>
        </p:spPr>
        <p:txBody>
          <a:bodyPr/>
          <a:lstStyle/>
          <a:p>
            <a:r>
              <a:rPr lang="nb-NO" dirty="0" smtClean="0"/>
              <a:t>Økt 2</a:t>
            </a:r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2492896"/>
            <a:ext cx="4896544" cy="3264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5977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Resultat 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  <p:graphicFrame>
        <p:nvGraphicFramePr>
          <p:cNvPr id="4" name="Plassholder for innhold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83620827"/>
              </p:ext>
            </p:extLst>
          </p:nvPr>
        </p:nvGraphicFramePr>
        <p:xfrm>
          <a:off x="457200" y="1340769"/>
          <a:ext cx="8229600" cy="51538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39432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nb-NO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Observasjonar</a:t>
                      </a:r>
                      <a:endParaRPr lang="nb-NO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b-NO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b-NO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b-NO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8844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Tørt</a:t>
                      </a:r>
                      <a:r>
                        <a:rPr lang="nb-NO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stoff</a:t>
                      </a:r>
                      <a:endParaRPr lang="nb-NO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Oppvarming</a:t>
                      </a:r>
                      <a:endParaRPr lang="nb-NO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Blanda </a:t>
                      </a:r>
                      <a:r>
                        <a:rPr lang="nb-NO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med </a:t>
                      </a:r>
                      <a:r>
                        <a:rPr lang="nb-NO" sz="18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jodløysning</a:t>
                      </a:r>
                      <a:endParaRPr lang="nb-NO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Blanda </a:t>
                      </a:r>
                      <a:r>
                        <a:rPr lang="nb-NO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med eddik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7962735"/>
                  </a:ext>
                </a:extLst>
              </a:tr>
              <a:tr h="993573">
                <a:tc>
                  <a:txBody>
                    <a:bodyPr/>
                    <a:lstStyle/>
                    <a:p>
                      <a:r>
                        <a:rPr lang="nb-NO" dirty="0" smtClean="0"/>
                        <a:t>1. Sukker 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93573">
                <a:tc>
                  <a:txBody>
                    <a:bodyPr/>
                    <a:lstStyle/>
                    <a:p>
                      <a:r>
                        <a:rPr lang="nb-NO" dirty="0" smtClean="0"/>
                        <a:t>2. Salt 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93573">
                <a:tc>
                  <a:txBody>
                    <a:bodyPr/>
                    <a:lstStyle/>
                    <a:p>
                      <a:r>
                        <a:rPr lang="nb-NO" dirty="0" smtClean="0"/>
                        <a:t>3. Potetmjøl 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93573">
                <a:tc>
                  <a:txBody>
                    <a:bodyPr/>
                    <a:lstStyle/>
                    <a:p>
                      <a:r>
                        <a:rPr lang="nb-NO" dirty="0" smtClean="0"/>
                        <a:t>4. Natron</a:t>
                      </a:r>
                      <a:r>
                        <a:rPr lang="nb-NO" baseline="0" dirty="0" smtClean="0"/>
                        <a:t> 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9809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3568" y="764704"/>
            <a:ext cx="7772400" cy="1470025"/>
          </a:xfrm>
        </p:spPr>
        <p:txBody>
          <a:bodyPr/>
          <a:lstStyle/>
          <a:p>
            <a:r>
              <a:rPr lang="nb-NO" dirty="0" smtClean="0"/>
              <a:t>Økt 3</a:t>
            </a:r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2276872"/>
            <a:ext cx="5328592" cy="3552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4056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Resultat 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4221601"/>
            <a:ext cx="8229600" cy="1904562"/>
          </a:xfrm>
        </p:spPr>
        <p:txBody>
          <a:bodyPr/>
          <a:lstStyle/>
          <a:p>
            <a:r>
              <a:rPr lang="nb-NO" dirty="0" smtClean="0"/>
              <a:t>Kva for to stoff trur du blandinga består av?</a:t>
            </a:r>
          </a:p>
          <a:p>
            <a:r>
              <a:rPr lang="nb-NO" dirty="0" err="1" smtClean="0"/>
              <a:t>Kvifor</a:t>
            </a:r>
            <a:r>
              <a:rPr lang="nb-NO" dirty="0" smtClean="0"/>
              <a:t>?</a:t>
            </a:r>
            <a:endParaRPr lang="nb-NO" dirty="0"/>
          </a:p>
        </p:txBody>
      </p:sp>
      <p:graphicFrame>
        <p:nvGraphicFramePr>
          <p:cNvPr id="4" name="Plassholder for innhold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53698122"/>
              </p:ext>
            </p:extLst>
          </p:nvPr>
        </p:nvGraphicFramePr>
        <p:xfrm>
          <a:off x="467544" y="1484784"/>
          <a:ext cx="8219255" cy="27368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38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38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38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438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385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76577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nb-NO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Observasjonar</a:t>
                      </a:r>
                      <a:endParaRPr lang="nb-NO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6577">
                <a:tc>
                  <a:txBody>
                    <a:bodyPr/>
                    <a:lstStyle/>
                    <a:p>
                      <a:endParaRPr lang="nb-NO" b="1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Tørt</a:t>
                      </a:r>
                      <a:r>
                        <a:rPr lang="nb-NO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stoff</a:t>
                      </a:r>
                      <a:endParaRPr lang="nb-NO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Oppvarming</a:t>
                      </a:r>
                      <a:endParaRPr lang="nb-NO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Blanda </a:t>
                      </a:r>
                      <a:r>
                        <a:rPr lang="nb-NO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med </a:t>
                      </a:r>
                      <a:r>
                        <a:rPr lang="nb-NO" sz="18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jodløysning</a:t>
                      </a:r>
                      <a:endParaRPr lang="nb-NO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Blanda </a:t>
                      </a:r>
                      <a:r>
                        <a:rPr lang="nb-NO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med eddik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0874018"/>
                  </a:ext>
                </a:extLst>
              </a:tr>
              <a:tr h="1520160">
                <a:tc>
                  <a:txBody>
                    <a:bodyPr/>
                    <a:lstStyle/>
                    <a:p>
                      <a:r>
                        <a:rPr lang="nb-NO" dirty="0" err="1" smtClean="0"/>
                        <a:t>Hemmeleg</a:t>
                      </a:r>
                      <a:r>
                        <a:rPr lang="nb-NO" dirty="0" smtClean="0"/>
                        <a:t> blanding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6622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82</Words>
  <Application>Microsoft Office PowerPoint</Application>
  <PresentationFormat>Skjermfremvisning (4:3)</PresentationFormat>
  <Paragraphs>25</Paragraphs>
  <Slides>6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Office-tema</vt:lpstr>
      <vt:lpstr>Økt 1</vt:lpstr>
      <vt:lpstr>Oppdrag </vt:lpstr>
      <vt:lpstr>Økt 2</vt:lpstr>
      <vt:lpstr>Resultat </vt:lpstr>
      <vt:lpstr>Økt 3</vt:lpstr>
      <vt:lpstr>Resultat 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Aud Ragnhild V K Skår</dc:creator>
  <cp:lastModifiedBy>Aud Ragnhild V K Skår</cp:lastModifiedBy>
  <cp:revision>9</cp:revision>
  <dcterms:created xsi:type="dcterms:W3CDTF">2019-09-19T12:16:33Z</dcterms:created>
  <dcterms:modified xsi:type="dcterms:W3CDTF">2021-04-14T06:46:21Z</dcterms:modified>
</cp:coreProperties>
</file>