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67" r:id="rId4"/>
    <p:sldId id="262" r:id="rId5"/>
    <p:sldId id="256" r:id="rId6"/>
    <p:sldId id="260" r:id="rId7"/>
    <p:sldId id="275" r:id="rId8"/>
    <p:sldId id="276" r:id="rId9"/>
    <p:sldId id="279" r:id="rId10"/>
    <p:sldId id="264" r:id="rId11"/>
    <p:sldId id="263" r:id="rId12"/>
    <p:sldId id="277" r:id="rId13"/>
    <p:sldId id="280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926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BC07-A1DB-4659-A9EE-4633EC0FBEEB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543EC-1367-44CF-BA45-F9C69BBA86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2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83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68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39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74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29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39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8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68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På slutten av økta skal elevene sammenligne observasjonene sine av rødløkcellene med funnet i meteoritten. Hva er likt og hva er ulikt med rødløkcellene og meteorittfunnet?</a:t>
            </a:r>
            <a:endParaRPr lang="nb-NO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08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55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04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32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9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23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2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5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89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95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9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9ECA-2E94-46F6-9C20-BB8A55873CFC}" type="datetimeFigureOut">
              <a:rPr lang="nb-NO" smtClean="0"/>
              <a:t>31.10.2017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8828-0CF8-4948-87AC-1FEA869A71B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lysbildenummer 5"/>
          <p:cNvSpPr txBox="1">
            <a:spLocks/>
          </p:cNvSpPr>
          <p:nvPr userDrawn="1"/>
        </p:nvSpPr>
        <p:spPr>
          <a:xfrm>
            <a:off x="8637126" y="6318810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lang="nb-NO" sz="1800" b="1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/>
              <a:pPr algn="r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196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892791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fag.no/aim/naturfag3/files/2/1/4/94951a72554e1c06a174712d4b605576d388f9075e/21494951a72554e1c06a174712d4b605576d388f9075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097"/>
            <a:ext cx="8331418" cy="64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21553"/>
            <a:ext cx="80142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 smtClean="0"/>
              <a:t>Vi veit frå nøkkelsetningane: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 smtClean="0"/>
              <a:t>Alle levande organismar er bygde opp av ei eller fleire celler.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 smtClean="0"/>
              <a:t>Celler er så små at vi bruker mikroskop for å undersøke dei.</a:t>
            </a:r>
          </a:p>
          <a:p>
            <a:endParaRPr lang="nn-NO" sz="2800" b="1" dirty="0" smtClean="0"/>
          </a:p>
          <a:p>
            <a:r>
              <a:rPr lang="nn-NO" sz="2000" dirty="0" smtClean="0"/>
              <a:t>Eg har sagt: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 smtClean="0"/>
              <a:t>Mange celler ligg stabla saman, omtrent som murstein i ein mur. </a:t>
            </a:r>
          </a:p>
          <a:p>
            <a:endParaRPr lang="nn-NO" sz="2800" b="1" dirty="0" smtClean="0"/>
          </a:p>
          <a:p>
            <a:r>
              <a:rPr lang="nn-NO" sz="2000" dirty="0" smtClean="0"/>
              <a:t>Vi trekker slutninga: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 smtClean="0"/>
              <a:t>Dei små romma som vi ser i mikroskopet er celler.</a:t>
            </a:r>
            <a:endParaRPr lang="nn-NO" sz="2800" b="1" dirty="0"/>
          </a:p>
        </p:txBody>
      </p:sp>
    </p:spTree>
    <p:extLst>
      <p:ext uri="{BB962C8B-B14F-4D97-AF65-F5344CB8AC3E}">
        <p14:creationId xmlns:p14="http://schemas.microsoft.com/office/powerpoint/2010/main" val="22820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35785"/>
              </p:ext>
            </p:extLst>
          </p:nvPr>
        </p:nvGraphicFramePr>
        <p:xfrm>
          <a:off x="1259632" y="912958"/>
          <a:ext cx="6624736" cy="5247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1"/>
                <a:gridCol w="4916055"/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Omgrep</a:t>
                      </a:r>
                      <a:endParaRPr lang="nn-NO" sz="9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n-NO" sz="9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i="0" u="none" strike="noStrike" kern="12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organisme</a:t>
                      </a:r>
                      <a:endParaRPr lang="nn-NO" sz="1400" b="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i="0" u="none" strike="noStrike" kern="12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levande vesen, for eksempel eit dyr, ei plante, ein bakterie  eller ein sopp</a:t>
                      </a:r>
                      <a:endParaRPr lang="nn-NO" sz="1400" b="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biologi</a:t>
                      </a:r>
                      <a:endParaRPr lang="nn-NO" sz="14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læra om det levande (bio = liv, logi =</a:t>
                      </a:r>
                      <a:r>
                        <a:rPr lang="nn-NO" sz="1400" b="0" baseline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lære</a:t>
                      </a:r>
                      <a:r>
                        <a:rPr lang="nn-NO" sz="14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)</a:t>
                      </a:r>
                      <a:endParaRPr lang="nn-NO" sz="14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r>
                        <a:rPr lang="nn-NO" sz="1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trekke ei slutning</a:t>
                      </a:r>
                      <a:endParaRPr lang="nn-NO" sz="1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bruke det du observerer, les eller det du veit frå før til å svare på noko</a:t>
                      </a:r>
                      <a:endParaRPr lang="nn-NO" sz="1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35113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n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Omgrepsark</a:t>
            </a:r>
            <a:endParaRPr lang="nn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"/>
          <a:stretch/>
        </p:blipFill>
        <p:spPr bwMode="auto">
          <a:xfrm>
            <a:off x="1" y="74588"/>
            <a:ext cx="9144000" cy="624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clrChange>
              <a:clrFrom>
                <a:srgbClr val="0B0B0B"/>
              </a:clrFrom>
              <a:clrTo>
                <a:srgbClr val="0B0B0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/>
          <a:stretch/>
        </p:blipFill>
        <p:spPr>
          <a:xfrm>
            <a:off x="107504" y="1554282"/>
            <a:ext cx="3923928" cy="3533411"/>
          </a:xfrm>
        </p:spPr>
      </p:pic>
      <p:pic>
        <p:nvPicPr>
          <p:cNvPr id="3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5549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89816"/>
              </p:ext>
            </p:extLst>
          </p:nvPr>
        </p:nvGraphicFramePr>
        <p:xfrm>
          <a:off x="1259632" y="912958"/>
          <a:ext cx="6624736" cy="4876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1"/>
                <a:gridCol w="4916055"/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Omgrep</a:t>
                      </a:r>
                      <a:endParaRPr lang="nn-NO" sz="9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n-NO" sz="9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i="0" u="none" strike="noStrike" kern="12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organisme</a:t>
                      </a:r>
                      <a:endParaRPr lang="nn-NO" sz="1400" b="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4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i="0" u="none" strike="noStrike" kern="12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levande vesen, for eksempel eit dyr, ei plante, ein bakterie  eller ein sopp</a:t>
                      </a:r>
                      <a:endParaRPr lang="nn-NO" sz="1400" b="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0" i="0" u="none" strike="noStrike" kern="12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bevis</a:t>
                      </a:r>
                      <a:endParaRPr lang="nn-NO" sz="1400" b="0" i="0" u="none" strike="noStrike" kern="12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0" i="0" u="none" strike="noStrike" kern="120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kjenneteikn eller leietrådar som kan hjelpe deg å forklare noko</a:t>
                      </a:r>
                      <a:endParaRPr lang="nn-NO" sz="1400" b="0" i="0" u="none" strike="noStrike" kern="12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biologi</a:t>
                      </a:r>
                      <a:endParaRPr lang="nn-NO" sz="1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læra om det levande (bio = liv, logi =</a:t>
                      </a:r>
                      <a:r>
                        <a:rPr lang="nn-NO" sz="1400" b="0" baseline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 lære</a:t>
                      </a:r>
                      <a:r>
                        <a:rPr lang="nn-NO" sz="1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)</a:t>
                      </a:r>
                      <a:endParaRPr lang="nn-NO" sz="1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1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35113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Omgrepsark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6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11560"/>
            <a:ext cx="80142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000" b="1" dirty="0" smtClean="0"/>
              <a:t>Nøkkelsetning:</a:t>
            </a:r>
          </a:p>
          <a:p>
            <a:endParaRPr lang="nn-NO" sz="2800" b="1" dirty="0" smtClean="0"/>
          </a:p>
          <a:p>
            <a:r>
              <a:rPr lang="nn-NO" sz="2800" b="1" dirty="0" smtClean="0"/>
              <a:t>Alle levande organismar på jorda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800" b="1" dirty="0" smtClean="0"/>
              <a:t>tek opp næringsstoff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kvittar seg med avfallsstoff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har gassutveksling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veks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smtClean="0"/>
              <a:t>formeirar </a:t>
            </a:r>
            <a:r>
              <a:rPr lang="nn-NO" sz="2800" b="1" dirty="0" smtClean="0"/>
              <a:t>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sansar og reagerer på endringar i omgjevnadene</a:t>
            </a:r>
            <a:br>
              <a:rPr lang="nn-NO" sz="2800" b="1" dirty="0" smtClean="0"/>
            </a:b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5502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11560"/>
            <a:ext cx="8014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000" b="1" dirty="0" smtClean="0"/>
              <a:t>Nøkkelsetningar:</a:t>
            </a:r>
          </a:p>
          <a:p>
            <a:endParaRPr lang="nn-NO" sz="2800" b="1" dirty="0" smtClean="0"/>
          </a:p>
          <a:p>
            <a:r>
              <a:rPr lang="nn-NO" sz="2800" b="1" dirty="0" smtClean="0"/>
              <a:t>Alle levande organismar er bygde opp av ei eller fleire celler.</a:t>
            </a:r>
            <a:br>
              <a:rPr lang="nn-NO" sz="2800" b="1" dirty="0" smtClean="0"/>
            </a:br>
            <a:endParaRPr lang="nn-NO" sz="2800" b="1" dirty="0" smtClean="0"/>
          </a:p>
          <a:p>
            <a:r>
              <a:rPr lang="nn-NO" sz="2800" b="1" dirty="0" smtClean="0"/>
              <a:t>Celler er så små at vi bruker mikroskop for å undersøke dei.</a:t>
            </a:r>
          </a:p>
          <a:p>
            <a:endParaRPr lang="nn-NO" sz="2800" b="1" dirty="0" smtClean="0"/>
          </a:p>
          <a:p>
            <a:endParaRPr lang="nn-NO" sz="2800" b="1" dirty="0" smtClean="0"/>
          </a:p>
          <a:p>
            <a:endParaRPr lang="nn-NO" sz="2800" b="1" dirty="0" smtClean="0"/>
          </a:p>
          <a:p>
            <a:r>
              <a:rPr lang="nn-NO" sz="2800" dirty="0" smtClean="0"/>
              <a:t>Film om å lage mikroskoppreparat: </a:t>
            </a:r>
            <a:r>
              <a:rPr lang="nn-NO" sz="2800" dirty="0" smtClean="0">
                <a:hlinkClick r:id="rId3"/>
              </a:rPr>
              <a:t>https://player.vimeo.com/video/189279107</a:t>
            </a:r>
            <a:r>
              <a:rPr lang="nn-NO" sz="2800" dirty="0" smtClean="0"/>
              <a:t> </a:t>
            </a:r>
            <a:endParaRPr lang="nn-NO" sz="2800" b="1" dirty="0"/>
          </a:p>
        </p:txBody>
      </p:sp>
    </p:spTree>
    <p:extLst>
      <p:ext uri="{BB962C8B-B14F-4D97-AF65-F5344CB8AC3E}">
        <p14:creationId xmlns:p14="http://schemas.microsoft.com/office/powerpoint/2010/main" val="2014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ck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76"/>
            <a:ext cx="6211840" cy="68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6" cy="6372708"/>
          </a:xfrm>
        </p:spPr>
      </p:pic>
    </p:spTree>
    <p:extLst>
      <p:ext uri="{BB962C8B-B14F-4D97-AF65-F5344CB8AC3E}">
        <p14:creationId xmlns:p14="http://schemas.microsoft.com/office/powerpoint/2010/main" val="35405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54630" cy="6340970"/>
          </a:xfrm>
        </p:spPr>
      </p:pic>
    </p:spTree>
    <p:extLst>
      <p:ext uri="{BB962C8B-B14F-4D97-AF65-F5344CB8AC3E}">
        <p14:creationId xmlns:p14="http://schemas.microsoft.com/office/powerpoint/2010/main" val="258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4206" y="611560"/>
            <a:ext cx="80142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000" b="1" dirty="0" smtClean="0"/>
              <a:t>Nøkkelsetningar:</a:t>
            </a:r>
          </a:p>
          <a:p>
            <a:endParaRPr lang="nn-NO" sz="2800" b="1" dirty="0" smtClean="0"/>
          </a:p>
          <a:p>
            <a:r>
              <a:rPr lang="nn-NO" sz="2800" dirty="0" smtClean="0"/>
              <a:t>Alle celler … </a:t>
            </a:r>
          </a:p>
          <a:p>
            <a:r>
              <a:rPr lang="nn-NO" sz="2800" dirty="0" smtClean="0"/>
              <a:t>… har cellemembran, cellevæske og arvestoff.</a:t>
            </a:r>
            <a:br>
              <a:rPr lang="nn-NO" sz="2800" dirty="0" smtClean="0"/>
            </a:br>
            <a:r>
              <a:rPr lang="nn-NO" sz="2800" dirty="0" smtClean="0"/>
              <a:t> </a:t>
            </a:r>
          </a:p>
          <a:p>
            <a:r>
              <a:rPr lang="nn-NO" sz="2800" dirty="0" smtClean="0"/>
              <a:t>Cellemembranen … </a:t>
            </a:r>
          </a:p>
          <a:p>
            <a:r>
              <a:rPr lang="nn-NO" sz="2800" dirty="0" smtClean="0"/>
              <a:t>… fraktar stoff ut og inn av cella.</a:t>
            </a:r>
            <a:br>
              <a:rPr lang="nn-NO" sz="2800" dirty="0" smtClean="0"/>
            </a:br>
            <a:endParaRPr lang="nn-NO" sz="2800" dirty="0" smtClean="0"/>
          </a:p>
          <a:p>
            <a:r>
              <a:rPr lang="nn-NO" sz="2800" dirty="0" smtClean="0"/>
              <a:t>Arvestoffet …</a:t>
            </a:r>
          </a:p>
          <a:p>
            <a:r>
              <a:rPr lang="nn-NO" sz="2800" dirty="0" smtClean="0"/>
              <a:t>… styrer det som skjer i cella.</a:t>
            </a:r>
          </a:p>
        </p:txBody>
      </p:sp>
    </p:spTree>
    <p:extLst>
      <p:ext uri="{BB962C8B-B14F-4D97-AF65-F5344CB8AC3E}">
        <p14:creationId xmlns:p14="http://schemas.microsoft.com/office/powerpoint/2010/main" val="2380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238</Words>
  <Application>Microsoft Office PowerPoint</Application>
  <PresentationFormat>Skjermfremvisning (4:3)</PresentationFormat>
  <Paragraphs>97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ei celle?</dc:title>
  <dc:creator>Øystein Sørborg</dc:creator>
  <cp:lastModifiedBy>Øystein Sørborg</cp:lastModifiedBy>
  <cp:revision>43</cp:revision>
  <dcterms:created xsi:type="dcterms:W3CDTF">2016-06-28T11:38:53Z</dcterms:created>
  <dcterms:modified xsi:type="dcterms:W3CDTF">2017-10-31T08:03:38Z</dcterms:modified>
</cp:coreProperties>
</file>