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57" r:id="rId5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9" d="100"/>
          <a:sy n="139" d="100"/>
        </p:scale>
        <p:origin x="-88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88F7-7BD7-4808-9724-86EC9AB563CD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19415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88F7-7BD7-4808-9724-86EC9AB563CD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0423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88F7-7BD7-4808-9724-86EC9AB563CD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69455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88F7-7BD7-4808-9724-86EC9AB563CD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49734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88F7-7BD7-4808-9724-86EC9AB563CD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9467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88F7-7BD7-4808-9724-86EC9AB563CD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24180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88F7-7BD7-4808-9724-86EC9AB563CD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3280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88F7-7BD7-4808-9724-86EC9AB563CD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50179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88F7-7BD7-4808-9724-86EC9AB563CD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84777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88F7-7BD7-4808-9724-86EC9AB563CD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43614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88F7-7BD7-4808-9724-86EC9AB563CD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77006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8E88F7-7BD7-4808-9724-86EC9AB563CD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243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Tekniske data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8" y="109538"/>
            <a:ext cx="8620125" cy="663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3111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8" y="338138"/>
            <a:ext cx="8620125" cy="618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450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Lag et flytskjema</a:t>
            </a:r>
            <a:endParaRPr lang="nb-NO" dirty="0"/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397" y="1652850"/>
            <a:ext cx="1836204" cy="1248044"/>
          </a:xfrm>
          <a:prstGeom prst="rect">
            <a:avLst/>
          </a:prstGeom>
        </p:spPr>
      </p:pic>
      <p:sp>
        <p:nvSpPr>
          <p:cNvPr id="7" name="TekstSylinder 6"/>
          <p:cNvSpPr txBox="1"/>
          <p:nvPr/>
        </p:nvSpPr>
        <p:spPr>
          <a:xfrm>
            <a:off x="2627784" y="1700808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 smtClean="0"/>
              <a:t>sender</a:t>
            </a:r>
            <a:endParaRPr lang="nb-NO" dirty="0"/>
          </a:p>
        </p:txBody>
      </p:sp>
      <p:sp>
        <p:nvSpPr>
          <p:cNvPr id="10" name="TekstSylinder 9"/>
          <p:cNvSpPr txBox="1"/>
          <p:nvPr/>
        </p:nvSpPr>
        <p:spPr>
          <a:xfrm>
            <a:off x="5669523" y="1853208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 smtClean="0"/>
              <a:t>postkasse</a:t>
            </a:r>
            <a:endParaRPr lang="nb-NO" dirty="0"/>
          </a:p>
        </p:txBody>
      </p:sp>
      <p:sp>
        <p:nvSpPr>
          <p:cNvPr id="11" name="TekstSylinder 10"/>
          <p:cNvSpPr txBox="1"/>
          <p:nvPr/>
        </p:nvSpPr>
        <p:spPr>
          <a:xfrm>
            <a:off x="6816067" y="4501285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 smtClean="0"/>
              <a:t>terminal</a:t>
            </a:r>
            <a:endParaRPr lang="nb-NO" dirty="0"/>
          </a:p>
        </p:txBody>
      </p:sp>
      <p:sp>
        <p:nvSpPr>
          <p:cNvPr id="12" name="TekstSylinder 11"/>
          <p:cNvSpPr txBox="1"/>
          <p:nvPr/>
        </p:nvSpPr>
        <p:spPr>
          <a:xfrm>
            <a:off x="1024991" y="4852975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 smtClean="0"/>
              <a:t>postbud</a:t>
            </a:r>
            <a:endParaRPr lang="nb-NO" dirty="0"/>
          </a:p>
        </p:txBody>
      </p:sp>
      <p:cxnSp>
        <p:nvCxnSpPr>
          <p:cNvPr id="16" name="Rett pil 15"/>
          <p:cNvCxnSpPr>
            <a:stCxn id="7" idx="3"/>
            <a:endCxn id="10" idx="1"/>
          </p:cNvCxnSpPr>
          <p:nvPr/>
        </p:nvCxnSpPr>
        <p:spPr>
          <a:xfrm>
            <a:off x="4067944" y="1885474"/>
            <a:ext cx="1601579" cy="152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tt pil 18"/>
          <p:cNvCxnSpPr/>
          <p:nvPr/>
        </p:nvCxnSpPr>
        <p:spPr>
          <a:xfrm flipH="1">
            <a:off x="4427984" y="5320018"/>
            <a:ext cx="682330" cy="14823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tt pil 19"/>
          <p:cNvCxnSpPr/>
          <p:nvPr/>
        </p:nvCxnSpPr>
        <p:spPr>
          <a:xfrm>
            <a:off x="7222145" y="3501008"/>
            <a:ext cx="582" cy="85120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kstSylinder 29"/>
          <p:cNvSpPr txBox="1"/>
          <p:nvPr/>
        </p:nvSpPr>
        <p:spPr>
          <a:xfrm>
            <a:off x="6992969" y="2996952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 smtClean="0"/>
              <a:t>postbud</a:t>
            </a:r>
            <a:endParaRPr lang="nb-NO" dirty="0"/>
          </a:p>
        </p:txBody>
      </p:sp>
      <p:cxnSp>
        <p:nvCxnSpPr>
          <p:cNvPr id="31" name="Rett pil 30"/>
          <p:cNvCxnSpPr/>
          <p:nvPr/>
        </p:nvCxnSpPr>
        <p:spPr>
          <a:xfrm>
            <a:off x="6800668" y="2528029"/>
            <a:ext cx="507636" cy="4062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kstSylinder 35"/>
          <p:cNvSpPr txBox="1"/>
          <p:nvPr/>
        </p:nvSpPr>
        <p:spPr>
          <a:xfrm>
            <a:off x="5179106" y="5098919"/>
            <a:ext cx="98083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 smtClean="0"/>
              <a:t>fly</a:t>
            </a:r>
            <a:endParaRPr lang="nb-NO" dirty="0"/>
          </a:p>
        </p:txBody>
      </p:sp>
      <p:cxnSp>
        <p:nvCxnSpPr>
          <p:cNvPr id="38" name="Rett pil 37"/>
          <p:cNvCxnSpPr/>
          <p:nvPr/>
        </p:nvCxnSpPr>
        <p:spPr>
          <a:xfrm flipH="1">
            <a:off x="6178248" y="4930358"/>
            <a:ext cx="603735" cy="21456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kstSylinder 1"/>
          <p:cNvSpPr txBox="1"/>
          <p:nvPr/>
        </p:nvSpPr>
        <p:spPr>
          <a:xfrm>
            <a:off x="4167969" y="1544053"/>
            <a:ext cx="21723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smtClean="0"/>
              <a:t>legger et adressert brev i ei</a:t>
            </a:r>
            <a:endParaRPr lang="nb-NO" sz="1400" dirty="0"/>
          </a:p>
        </p:txBody>
      </p:sp>
      <p:sp>
        <p:nvSpPr>
          <p:cNvPr id="17" name="TekstSylinder 16"/>
          <p:cNvSpPr txBox="1"/>
          <p:nvPr/>
        </p:nvSpPr>
        <p:spPr>
          <a:xfrm>
            <a:off x="7019711" y="2423371"/>
            <a:ext cx="11792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smtClean="0"/>
              <a:t>tømmes av et</a:t>
            </a:r>
            <a:endParaRPr lang="nb-NO" sz="1400" dirty="0"/>
          </a:p>
        </p:txBody>
      </p:sp>
      <p:sp>
        <p:nvSpPr>
          <p:cNvPr id="18" name="TekstSylinder 17"/>
          <p:cNvSpPr txBox="1"/>
          <p:nvPr/>
        </p:nvSpPr>
        <p:spPr>
          <a:xfrm>
            <a:off x="7222145" y="3772723"/>
            <a:ext cx="1846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smtClean="0"/>
              <a:t>sender all posten til en</a:t>
            </a:r>
            <a:endParaRPr lang="nb-NO" sz="1400" dirty="0"/>
          </a:p>
        </p:txBody>
      </p:sp>
      <p:sp>
        <p:nvSpPr>
          <p:cNvPr id="21" name="TekstSylinder 20"/>
          <p:cNvSpPr txBox="1"/>
          <p:nvPr/>
        </p:nvSpPr>
        <p:spPr>
          <a:xfrm>
            <a:off x="6582642" y="5068418"/>
            <a:ext cx="12297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b</a:t>
            </a:r>
            <a:r>
              <a:rPr lang="nb-NO" sz="1400" dirty="0" smtClean="0"/>
              <a:t>revet transporteres derfra med et </a:t>
            </a:r>
            <a:endParaRPr lang="nb-NO" sz="1400" dirty="0"/>
          </a:p>
        </p:txBody>
      </p:sp>
      <p:sp>
        <p:nvSpPr>
          <p:cNvPr id="22" name="TekstSylinder 21"/>
          <p:cNvSpPr txBox="1"/>
          <p:nvPr/>
        </p:nvSpPr>
        <p:spPr>
          <a:xfrm>
            <a:off x="592705" y="3820148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 smtClean="0"/>
              <a:t>postkasse</a:t>
            </a:r>
            <a:endParaRPr lang="nb-NO" dirty="0"/>
          </a:p>
        </p:txBody>
      </p:sp>
      <p:sp>
        <p:nvSpPr>
          <p:cNvPr id="23" name="TekstSylinder 22"/>
          <p:cNvSpPr txBox="1"/>
          <p:nvPr/>
        </p:nvSpPr>
        <p:spPr>
          <a:xfrm>
            <a:off x="1865108" y="2816456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 smtClean="0"/>
              <a:t>mottaker</a:t>
            </a:r>
            <a:endParaRPr lang="nb-NO" dirty="0"/>
          </a:p>
        </p:txBody>
      </p:sp>
      <p:sp>
        <p:nvSpPr>
          <p:cNvPr id="25" name="TekstSylinder 24"/>
          <p:cNvSpPr txBox="1"/>
          <p:nvPr/>
        </p:nvSpPr>
        <p:spPr>
          <a:xfrm>
            <a:off x="2915816" y="5373069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 smtClean="0"/>
              <a:t>postmottak</a:t>
            </a:r>
            <a:endParaRPr lang="nb-NO" dirty="0"/>
          </a:p>
        </p:txBody>
      </p:sp>
      <p:cxnSp>
        <p:nvCxnSpPr>
          <p:cNvPr id="27" name="Rett pil 26"/>
          <p:cNvCxnSpPr/>
          <p:nvPr/>
        </p:nvCxnSpPr>
        <p:spPr>
          <a:xfrm flipH="1" flipV="1">
            <a:off x="2230887" y="5384418"/>
            <a:ext cx="575429" cy="17331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ett pil 28"/>
          <p:cNvCxnSpPr/>
          <p:nvPr/>
        </p:nvCxnSpPr>
        <p:spPr>
          <a:xfrm flipH="1" flipV="1">
            <a:off x="1438323" y="4437112"/>
            <a:ext cx="341165" cy="34174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Rett pil 31"/>
          <p:cNvCxnSpPr/>
          <p:nvPr/>
        </p:nvCxnSpPr>
        <p:spPr>
          <a:xfrm flipV="1">
            <a:off x="1449492" y="3366284"/>
            <a:ext cx="399296" cy="33139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kstSylinder 32"/>
          <p:cNvSpPr txBox="1"/>
          <p:nvPr/>
        </p:nvSpPr>
        <p:spPr>
          <a:xfrm>
            <a:off x="4459342" y="5742401"/>
            <a:ext cx="18387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/>
              <a:t>b</a:t>
            </a:r>
            <a:r>
              <a:rPr lang="nb-NO" sz="1400" dirty="0" smtClean="0"/>
              <a:t>revet havner på riktig</a:t>
            </a:r>
            <a:endParaRPr lang="nb-NO" sz="1400" dirty="0"/>
          </a:p>
        </p:txBody>
      </p:sp>
      <p:sp>
        <p:nvSpPr>
          <p:cNvPr id="34" name="TekstSylinder 33"/>
          <p:cNvSpPr txBox="1"/>
          <p:nvPr/>
        </p:nvSpPr>
        <p:spPr>
          <a:xfrm>
            <a:off x="1363343" y="5588512"/>
            <a:ext cx="1552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b</a:t>
            </a:r>
            <a:r>
              <a:rPr lang="nb-NO" sz="1400" dirty="0" smtClean="0"/>
              <a:t>revet tas med ut av et</a:t>
            </a:r>
            <a:endParaRPr lang="nb-NO" sz="1400" dirty="0"/>
          </a:p>
        </p:txBody>
      </p:sp>
      <p:sp>
        <p:nvSpPr>
          <p:cNvPr id="35" name="TekstSylinder 34"/>
          <p:cNvSpPr txBox="1"/>
          <p:nvPr/>
        </p:nvSpPr>
        <p:spPr>
          <a:xfrm>
            <a:off x="1617274" y="4378174"/>
            <a:ext cx="14452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smtClean="0"/>
              <a:t>legger brevet i ei </a:t>
            </a:r>
            <a:endParaRPr lang="nb-NO" sz="1400" dirty="0"/>
          </a:p>
        </p:txBody>
      </p:sp>
      <p:sp>
        <p:nvSpPr>
          <p:cNvPr id="37" name="TekstSylinder 36"/>
          <p:cNvSpPr txBox="1"/>
          <p:nvPr/>
        </p:nvSpPr>
        <p:spPr>
          <a:xfrm>
            <a:off x="1779488" y="3398098"/>
            <a:ext cx="12139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smtClean="0"/>
              <a:t>tømmes av en</a:t>
            </a:r>
            <a:endParaRPr lang="nb-NO" sz="1400" dirty="0"/>
          </a:p>
        </p:txBody>
      </p:sp>
    </p:spTree>
    <p:extLst>
      <p:ext uri="{BB962C8B-B14F-4D97-AF65-F5344CB8AC3E}">
        <p14:creationId xmlns:p14="http://schemas.microsoft.com/office/powerpoint/2010/main" val="1300559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Krav til presentasjonen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 smtClean="0"/>
              <a:t>på 3 </a:t>
            </a:r>
            <a:r>
              <a:rPr lang="nb-NO" dirty="0"/>
              <a:t>minutter </a:t>
            </a:r>
            <a:r>
              <a:rPr lang="nb-NO" dirty="0" smtClean="0"/>
              <a:t>presentere </a:t>
            </a:r>
            <a:r>
              <a:rPr lang="nb-NO" dirty="0"/>
              <a:t>ideen </a:t>
            </a:r>
            <a:r>
              <a:rPr lang="nb-NO" dirty="0" smtClean="0"/>
              <a:t>deres gjennom en film eller bildeserie</a:t>
            </a:r>
          </a:p>
          <a:p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Filmen/bildeserien skal:</a:t>
            </a:r>
          </a:p>
          <a:p>
            <a:r>
              <a:rPr lang="nb-NO" dirty="0"/>
              <a:t>f</a:t>
            </a:r>
            <a:r>
              <a:rPr lang="nb-NO" dirty="0" smtClean="0"/>
              <a:t>ormidle </a:t>
            </a:r>
            <a:r>
              <a:rPr lang="nn-NO" dirty="0" smtClean="0"/>
              <a:t>tydelig </a:t>
            </a:r>
            <a:r>
              <a:rPr lang="nn-NO" dirty="0" err="1" smtClean="0"/>
              <a:t>hva</a:t>
            </a:r>
            <a:r>
              <a:rPr lang="nn-NO" dirty="0" smtClean="0"/>
              <a:t> </a:t>
            </a:r>
            <a:r>
              <a:rPr lang="nn-NO" dirty="0"/>
              <a:t>ideen er</a:t>
            </a:r>
          </a:p>
          <a:p>
            <a:r>
              <a:rPr lang="nn-NO" dirty="0"/>
              <a:t>vise flytskjema </a:t>
            </a:r>
            <a:r>
              <a:rPr lang="nn-NO" dirty="0" smtClean="0"/>
              <a:t>som forklarer </a:t>
            </a:r>
            <a:r>
              <a:rPr lang="nn-NO" dirty="0" err="1" smtClean="0"/>
              <a:t>hvordan</a:t>
            </a:r>
            <a:r>
              <a:rPr lang="nn-NO" dirty="0" smtClean="0"/>
              <a:t> informasjonen </a:t>
            </a:r>
            <a:r>
              <a:rPr lang="nn-NO" dirty="0"/>
              <a:t>blir sendt </a:t>
            </a:r>
            <a:r>
              <a:rPr lang="nn-NO" dirty="0" err="1" smtClean="0"/>
              <a:t>fra</a:t>
            </a:r>
            <a:r>
              <a:rPr lang="nn-NO" dirty="0" smtClean="0"/>
              <a:t> sender </a:t>
            </a:r>
            <a:r>
              <a:rPr lang="nn-NO" dirty="0"/>
              <a:t>til </a:t>
            </a:r>
            <a:r>
              <a:rPr lang="nn-NO" dirty="0" err="1" smtClean="0"/>
              <a:t>mottaker</a:t>
            </a:r>
            <a:r>
              <a:rPr lang="nn-NO" dirty="0" smtClean="0"/>
              <a:t> </a:t>
            </a:r>
            <a:r>
              <a:rPr lang="nn-NO" dirty="0"/>
              <a:t>og </a:t>
            </a:r>
            <a:r>
              <a:rPr lang="nn-NO" dirty="0" err="1" smtClean="0"/>
              <a:t>hva</a:t>
            </a:r>
            <a:r>
              <a:rPr lang="nn-NO" dirty="0" smtClean="0"/>
              <a:t> </a:t>
            </a:r>
            <a:r>
              <a:rPr lang="nn-NO" dirty="0"/>
              <a:t>som skjer i </a:t>
            </a:r>
            <a:r>
              <a:rPr lang="nn-NO" dirty="0" smtClean="0"/>
              <a:t>de </a:t>
            </a:r>
            <a:r>
              <a:rPr lang="nn-NO" dirty="0"/>
              <a:t>ulike </a:t>
            </a:r>
            <a:r>
              <a:rPr lang="nn-NO" dirty="0" err="1" smtClean="0"/>
              <a:t>delene</a:t>
            </a:r>
            <a:r>
              <a:rPr lang="nn-NO" dirty="0" smtClean="0"/>
              <a:t> </a:t>
            </a:r>
            <a:r>
              <a:rPr lang="nn-NO" dirty="0"/>
              <a:t>av systemet 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4271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73</Words>
  <Application>Microsoft Office PowerPoint</Application>
  <PresentationFormat>Skjermfremvisning (4:3)</PresentationFormat>
  <Paragraphs>25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4</vt:i4>
      </vt:variant>
    </vt:vector>
  </HeadingPairs>
  <TitlesOfParts>
    <vt:vector size="5" baseType="lpstr">
      <vt:lpstr>Office Theme</vt:lpstr>
      <vt:lpstr>Tekniske data</vt:lpstr>
      <vt:lpstr>PowerPoint-presentasjon</vt:lpstr>
      <vt:lpstr>Lag et flytskjema</vt:lpstr>
      <vt:lpstr>Krav til presentasjonen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Aud Ragnhild V K Skår</dc:creator>
  <cp:lastModifiedBy>Aud Ragnhild V K Skår</cp:lastModifiedBy>
  <cp:revision>6</cp:revision>
  <dcterms:created xsi:type="dcterms:W3CDTF">2017-04-07T11:35:49Z</dcterms:created>
  <dcterms:modified xsi:type="dcterms:W3CDTF">2017-08-17T13:07:35Z</dcterms:modified>
</cp:coreProperties>
</file>