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4" r:id="rId4"/>
    <p:sldId id="260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20669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9334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3819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535381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0888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85162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7249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08981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70075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2059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9839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7F8B1-7696-495F-846F-2346AEB92737}" type="datetimeFigureOut">
              <a:rPr lang="nn-NO" smtClean="0"/>
              <a:t>25.08.2017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22378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reencast.uninett.no/relay/ansatt/gunvobeuio.no/2017/30.01/256933/Enzymforsk_tabell_1_-_20170130_131557_36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creencast.uninett.no/relay/ansatt/gunvobeuio.no/2017/30.01/202933/Enzymforsk_figur_1_-_20170130_132848_38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Tabeller 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>
                <a:hlinkClick r:id="rId2"/>
              </a:rPr>
              <a:t>Her</a:t>
            </a:r>
            <a:r>
              <a:rPr lang="nb-NO" dirty="0" smtClean="0"/>
              <a:t> kan </a:t>
            </a:r>
            <a:r>
              <a:rPr lang="nb-NO" dirty="0"/>
              <a:t>du se hvordan du lager </a:t>
            </a:r>
            <a:r>
              <a:rPr lang="nb-NO" dirty="0" smtClean="0"/>
              <a:t>tabell 1.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24943"/>
            <a:ext cx="6120000" cy="22505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049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Punktdiagram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u="sng" dirty="0">
                <a:hlinkClick r:id="rId2"/>
              </a:rPr>
              <a:t>Her</a:t>
            </a:r>
            <a:r>
              <a:rPr lang="nb-NO" dirty="0" smtClean="0"/>
              <a:t> kan du se hvordan du lager et punktdiagram</a:t>
            </a:r>
          </a:p>
          <a:p>
            <a:endParaRPr lang="en-US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212976"/>
            <a:ext cx="3600000" cy="28101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98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Oppsummering 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Hvordan gikk det da dere skulle beskrive resultatene for hverandre?</a:t>
            </a:r>
          </a:p>
          <a:p>
            <a:r>
              <a:rPr lang="nb-NO" dirty="0" smtClean="0"/>
              <a:t>Er </a:t>
            </a:r>
            <a:r>
              <a:rPr lang="nb-NO" dirty="0"/>
              <a:t>det stor spredning av resultatene?</a:t>
            </a:r>
          </a:p>
          <a:p>
            <a:r>
              <a:rPr lang="nb-NO" dirty="0"/>
              <a:t>Var det stor spredning mellom de ulike gjennomføringene deres? Var det stor spredning fra </a:t>
            </a:r>
            <a:r>
              <a:rPr lang="nb-NO" dirty="0" err="1"/>
              <a:t>elevpar</a:t>
            </a:r>
            <a:r>
              <a:rPr lang="nb-NO" dirty="0"/>
              <a:t> til </a:t>
            </a:r>
            <a:r>
              <a:rPr lang="nb-NO" dirty="0" err="1"/>
              <a:t>elevpar</a:t>
            </a:r>
            <a:r>
              <a:rPr lang="nb-NO" dirty="0"/>
              <a:t>?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996479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nb-NO" dirty="0" smtClean="0"/>
              <a:t>Hva </a:t>
            </a:r>
            <a:r>
              <a:rPr lang="nb-NO" dirty="0" smtClean="0"/>
              <a:t>viser resultatene? Hvordan påvirker enzymkonsentrasjonen reaksjons- hastigheten?</a:t>
            </a:r>
          </a:p>
          <a:p>
            <a:endParaRPr lang="nb-NO" dirty="0" smtClean="0"/>
          </a:p>
          <a:p>
            <a:r>
              <a:rPr lang="nb-NO" dirty="0"/>
              <a:t>Blir hypotesen bekreftet eller </a:t>
            </a:r>
            <a:r>
              <a:rPr lang="nb-NO" dirty="0" smtClean="0"/>
              <a:t>svekket? </a:t>
            </a:r>
            <a:endParaRPr lang="en-US" dirty="0"/>
          </a:p>
          <a:p>
            <a:pPr marL="0" indent="0">
              <a:buNone/>
            </a:pPr>
            <a:endParaRPr lang="nb-NO" dirty="0"/>
          </a:p>
          <a:p>
            <a:r>
              <a:rPr lang="nb-NO" dirty="0" smtClean="0"/>
              <a:t>Noen feilkilder?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6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78</Words>
  <Application>Microsoft Office PowerPoint</Application>
  <PresentationFormat>Skjermfremvisning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Tabeller </vt:lpstr>
      <vt:lpstr>Punktdiagram </vt:lpstr>
      <vt:lpstr>Oppsummering 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Etterarbeid</dc:title>
  <dc:creator>Aud Ragnhild V K Skår</dc:creator>
  <cp:lastModifiedBy>Aud Ragnhild V K Skår</cp:lastModifiedBy>
  <cp:revision>3</cp:revision>
  <dcterms:created xsi:type="dcterms:W3CDTF">2017-08-23T14:05:42Z</dcterms:created>
  <dcterms:modified xsi:type="dcterms:W3CDTF">2017-08-25T10:25:09Z</dcterms:modified>
</cp:coreProperties>
</file>