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65" r:id="rId2"/>
    <p:sldId id="257" r:id="rId3"/>
    <p:sldId id="258" r:id="rId4"/>
    <p:sldId id="259" r:id="rId5"/>
    <p:sldId id="263" r:id="rId6"/>
    <p:sldId id="264" r:id="rId7"/>
    <p:sldId id="260" r:id="rId8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E5C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897F5C7-4A13-4E0C-90CE-D37EFCD7ED74}" v="173" dt="2024-10-20T17:45:09.5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562" autoAdjust="0"/>
    <p:restoredTop sz="86411" autoAdjust="0"/>
  </p:normalViewPr>
  <p:slideViewPr>
    <p:cSldViewPr snapToGrid="0">
      <p:cViewPr varScale="1">
        <p:scale>
          <a:sx n="62" d="100"/>
          <a:sy n="62" d="100"/>
        </p:scale>
        <p:origin x="102" y="82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Øystein Sørborg" userId="39616bf6-0567-4e85-bbad-c9e729b6e6cd" providerId="ADAL" clId="{1897F5C7-4A13-4E0C-90CE-D37EFCD7ED74}"/>
    <pc:docChg chg="modSld">
      <pc:chgData name="Øystein Sørborg" userId="39616bf6-0567-4e85-bbad-c9e729b6e6cd" providerId="ADAL" clId="{1897F5C7-4A13-4E0C-90CE-D37EFCD7ED74}" dt="2024-10-20T17:45:09.585" v="164" actId="20577"/>
      <pc:docMkLst>
        <pc:docMk/>
      </pc:docMkLst>
      <pc:sldChg chg="modSp">
        <pc:chgData name="Øystein Sørborg" userId="39616bf6-0567-4e85-bbad-c9e729b6e6cd" providerId="ADAL" clId="{1897F5C7-4A13-4E0C-90CE-D37EFCD7ED74}" dt="2024-10-20T17:35:39.371" v="56" actId="20577"/>
        <pc:sldMkLst>
          <pc:docMk/>
          <pc:sldMk cId="3287625402" sldId="257"/>
        </pc:sldMkLst>
        <pc:spChg chg="mod">
          <ac:chgData name="Øystein Sørborg" userId="39616bf6-0567-4e85-bbad-c9e729b6e6cd" providerId="ADAL" clId="{1897F5C7-4A13-4E0C-90CE-D37EFCD7ED74}" dt="2024-10-20T17:35:39.371" v="56" actId="20577"/>
          <ac:spMkLst>
            <pc:docMk/>
            <pc:sldMk cId="3287625402" sldId="257"/>
            <ac:spMk id="4" creationId="{00000000-0000-0000-0000-000000000000}"/>
          </ac:spMkLst>
        </pc:spChg>
        <pc:spChg chg="mod">
          <ac:chgData name="Øystein Sørborg" userId="39616bf6-0567-4e85-bbad-c9e729b6e6cd" providerId="ADAL" clId="{1897F5C7-4A13-4E0C-90CE-D37EFCD7ED74}" dt="2024-10-20T17:33:33.388" v="11" actId="20577"/>
          <ac:spMkLst>
            <pc:docMk/>
            <pc:sldMk cId="3287625402" sldId="257"/>
            <ac:spMk id="6" creationId="{E0F2232F-C3C1-45E5-A4CA-C9C7574679B6}"/>
          </ac:spMkLst>
        </pc:spChg>
      </pc:sldChg>
      <pc:sldChg chg="modSp">
        <pc:chgData name="Øystein Sørborg" userId="39616bf6-0567-4e85-bbad-c9e729b6e6cd" providerId="ADAL" clId="{1897F5C7-4A13-4E0C-90CE-D37EFCD7ED74}" dt="2024-10-20T17:37:00.594" v="74" actId="20577"/>
        <pc:sldMkLst>
          <pc:docMk/>
          <pc:sldMk cId="3770511731" sldId="258"/>
        </pc:sldMkLst>
        <pc:spChg chg="mod">
          <ac:chgData name="Øystein Sørborg" userId="39616bf6-0567-4e85-bbad-c9e729b6e6cd" providerId="ADAL" clId="{1897F5C7-4A13-4E0C-90CE-D37EFCD7ED74}" dt="2024-10-20T17:37:00.594" v="74" actId="20577"/>
          <ac:spMkLst>
            <pc:docMk/>
            <pc:sldMk cId="3770511731" sldId="258"/>
            <ac:spMk id="4" creationId="{00000000-0000-0000-0000-000000000000}"/>
          </ac:spMkLst>
        </pc:spChg>
      </pc:sldChg>
      <pc:sldChg chg="modSp">
        <pc:chgData name="Øystein Sørborg" userId="39616bf6-0567-4e85-bbad-c9e729b6e6cd" providerId="ADAL" clId="{1897F5C7-4A13-4E0C-90CE-D37EFCD7ED74}" dt="2024-10-20T17:37:46.572" v="96" actId="20577"/>
        <pc:sldMkLst>
          <pc:docMk/>
          <pc:sldMk cId="3212291062" sldId="259"/>
        </pc:sldMkLst>
        <pc:spChg chg="mod">
          <ac:chgData name="Øystein Sørborg" userId="39616bf6-0567-4e85-bbad-c9e729b6e6cd" providerId="ADAL" clId="{1897F5C7-4A13-4E0C-90CE-D37EFCD7ED74}" dt="2024-10-20T17:37:46.572" v="96" actId="20577"/>
          <ac:spMkLst>
            <pc:docMk/>
            <pc:sldMk cId="3212291062" sldId="259"/>
            <ac:spMk id="4" creationId="{00000000-0000-0000-0000-000000000000}"/>
          </ac:spMkLst>
        </pc:spChg>
      </pc:sldChg>
      <pc:sldChg chg="modSp">
        <pc:chgData name="Øystein Sørborg" userId="39616bf6-0567-4e85-bbad-c9e729b6e6cd" providerId="ADAL" clId="{1897F5C7-4A13-4E0C-90CE-D37EFCD7ED74}" dt="2024-10-20T17:45:09.585" v="164" actId="20577"/>
        <pc:sldMkLst>
          <pc:docMk/>
          <pc:sldMk cId="19857378" sldId="260"/>
        </pc:sldMkLst>
        <pc:spChg chg="mod">
          <ac:chgData name="Øystein Sørborg" userId="39616bf6-0567-4e85-bbad-c9e729b6e6cd" providerId="ADAL" clId="{1897F5C7-4A13-4E0C-90CE-D37EFCD7ED74}" dt="2024-10-20T17:33:44.995" v="15" actId="20577"/>
          <ac:spMkLst>
            <pc:docMk/>
            <pc:sldMk cId="19857378" sldId="260"/>
            <ac:spMk id="2" creationId="{DB39B86D-ED4E-A87F-1135-85ECAF89F341}"/>
          </ac:spMkLst>
        </pc:spChg>
        <pc:spChg chg="mod">
          <ac:chgData name="Øystein Sørborg" userId="39616bf6-0567-4e85-bbad-c9e729b6e6cd" providerId="ADAL" clId="{1897F5C7-4A13-4E0C-90CE-D37EFCD7ED74}" dt="2024-10-20T17:45:09.585" v="164" actId="20577"/>
          <ac:spMkLst>
            <pc:docMk/>
            <pc:sldMk cId="19857378" sldId="260"/>
            <ac:spMk id="5" creationId="{00000000-0000-0000-0000-000000000000}"/>
          </ac:spMkLst>
        </pc:spChg>
      </pc:sldChg>
      <pc:sldChg chg="modSp">
        <pc:chgData name="Øystein Sørborg" userId="39616bf6-0567-4e85-bbad-c9e729b6e6cd" providerId="ADAL" clId="{1897F5C7-4A13-4E0C-90CE-D37EFCD7ED74}" dt="2024-10-20T17:38:58.570" v="121" actId="20577"/>
        <pc:sldMkLst>
          <pc:docMk/>
          <pc:sldMk cId="2109943276" sldId="263"/>
        </pc:sldMkLst>
        <pc:spChg chg="mod">
          <ac:chgData name="Øystein Sørborg" userId="39616bf6-0567-4e85-bbad-c9e729b6e6cd" providerId="ADAL" clId="{1897F5C7-4A13-4E0C-90CE-D37EFCD7ED74}" dt="2024-10-20T17:38:58.570" v="121" actId="20577"/>
          <ac:spMkLst>
            <pc:docMk/>
            <pc:sldMk cId="2109943276" sldId="263"/>
            <ac:spMk id="4" creationId="{00000000-0000-0000-0000-000000000000}"/>
          </ac:spMkLst>
        </pc:spChg>
      </pc:sldChg>
      <pc:sldChg chg="modSp">
        <pc:chgData name="Øystein Sørborg" userId="39616bf6-0567-4e85-bbad-c9e729b6e6cd" providerId="ADAL" clId="{1897F5C7-4A13-4E0C-90CE-D37EFCD7ED74}" dt="2024-10-20T17:44:54.681" v="158" actId="20577"/>
        <pc:sldMkLst>
          <pc:docMk/>
          <pc:sldMk cId="3592197104" sldId="264"/>
        </pc:sldMkLst>
        <pc:spChg chg="mod">
          <ac:chgData name="Øystein Sørborg" userId="39616bf6-0567-4e85-bbad-c9e729b6e6cd" providerId="ADAL" clId="{1897F5C7-4A13-4E0C-90CE-D37EFCD7ED74}" dt="2024-10-20T17:44:54.681" v="158" actId="20577"/>
          <ac:spMkLst>
            <pc:docMk/>
            <pc:sldMk cId="3592197104" sldId="264"/>
            <ac:spMk id="4" creationId="{00000000-0000-0000-0000-000000000000}"/>
          </ac:spMkLst>
        </pc:spChg>
      </pc:sldChg>
      <pc:sldChg chg="modSp">
        <pc:chgData name="Øystein Sørborg" userId="39616bf6-0567-4e85-bbad-c9e729b6e6cd" providerId="ADAL" clId="{1897F5C7-4A13-4E0C-90CE-D37EFCD7ED74}" dt="2024-10-20T17:35:10.010" v="38" actId="20577"/>
        <pc:sldMkLst>
          <pc:docMk/>
          <pc:sldMk cId="2972408638" sldId="265"/>
        </pc:sldMkLst>
        <pc:spChg chg="mod">
          <ac:chgData name="Øystein Sørborg" userId="39616bf6-0567-4e85-bbad-c9e729b6e6cd" providerId="ADAL" clId="{1897F5C7-4A13-4E0C-90CE-D37EFCD7ED74}" dt="2024-10-20T17:33:11.823" v="10" actId="20577"/>
          <ac:spMkLst>
            <pc:docMk/>
            <pc:sldMk cId="2972408638" sldId="265"/>
            <ac:spMk id="2" creationId="{080FAAED-5E72-0976-1942-EE3DA1E07D97}"/>
          </ac:spMkLst>
        </pc:spChg>
        <pc:spChg chg="mod">
          <ac:chgData name="Øystein Sørborg" userId="39616bf6-0567-4e85-bbad-c9e729b6e6cd" providerId="ADAL" clId="{1897F5C7-4A13-4E0C-90CE-D37EFCD7ED74}" dt="2024-10-20T17:35:10.010" v="38" actId="20577"/>
          <ac:spMkLst>
            <pc:docMk/>
            <pc:sldMk cId="2972408638" sldId="265"/>
            <ac:spMk id="6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AB1A31-F6BF-40F1-926E-A50CD477B55C}" type="datetimeFigureOut">
              <a:rPr lang="nb-NO" smtClean="0"/>
              <a:t>20.10.2024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3C0DB9-9F47-4D4A-9D60-9CCC5F8CACEC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03119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Bildet er hentet fra </a:t>
            </a:r>
            <a:r>
              <a:rPr lang="nb-NO" dirty="0" err="1"/>
              <a:t>Pexels</a:t>
            </a:r>
            <a:r>
              <a:rPr lang="nb-NO" dirty="0"/>
              <a:t>: https://www.pexels.com/nb-no/bilde/natur-dyr-sitte-trestamme-15744808/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3C0DB9-9F47-4D4A-9D60-9CCC5F8CACEC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852323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dirty="0"/>
              <a:t>Eksempel på god </a:t>
            </a:r>
            <a:r>
              <a:rPr lang="nb-NO" sz="1200" dirty="0" err="1"/>
              <a:t>hørselsans</a:t>
            </a:r>
            <a:r>
              <a:rPr lang="nb-NO" sz="1200" dirty="0"/>
              <a:t> </a:t>
            </a:r>
            <a:endParaRPr lang="nb-NO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Vis 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et dyr og spør: hvilken sans tror dere denne er ekspert på å bruke? La elevene peke på seg selv </a:t>
            </a:r>
          </a:p>
          <a:p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 faglig forklaring om dyret. </a:t>
            </a:r>
            <a:b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b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Bildet er hentet fra 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Pexels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nb-NO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https://www.pexels.com/nb-no/bilde/dyr-sot-pels-brun-301448/</a:t>
            </a:r>
            <a:endParaRPr lang="nb-NO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3C0DB9-9F47-4D4A-9D60-9CCC5F8CACEC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933780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dirty="0"/>
              <a:t>Eksempel på god </a:t>
            </a:r>
            <a:r>
              <a:rPr lang="nb-NO" sz="1200" dirty="0" err="1"/>
              <a:t>synsans</a:t>
            </a:r>
            <a:endParaRPr lang="nb-NO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sz="120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Vis 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et dyr og spør: hvilken sans tror dere denne er ekspert på å bruke? </a:t>
            </a:r>
          </a:p>
          <a:p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 faglig forklaring om dyret.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baseline="0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dirty="0"/>
              <a:t>Bildet</a:t>
            </a:r>
            <a:r>
              <a:rPr lang="nb-NO" baseline="0" dirty="0"/>
              <a:t> er hentet fra </a:t>
            </a:r>
            <a:r>
              <a:rPr lang="nb-NO" baseline="0" dirty="0" err="1"/>
              <a:t>Pexels</a:t>
            </a:r>
            <a:r>
              <a:rPr lang="nb-NO" baseline="0" dirty="0"/>
              <a:t>: </a:t>
            </a:r>
            <a:r>
              <a:rPr lang="nb-NO" dirty="0"/>
              <a:t>https://www.pexels.com/nb-no/bilde/1619227/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3C0DB9-9F47-4D4A-9D60-9CCC5F8CACEC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2037581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dirty="0"/>
              <a:t>Eksempel på god luktesans</a:t>
            </a:r>
            <a:endParaRPr lang="nb-NO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sz="120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Vis 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et dyr og spør: hvilken sans tror dere denne er ekspert på å bruke? </a:t>
            </a:r>
          </a:p>
          <a:p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 faglig forklaring om dyret. </a:t>
            </a:r>
          </a:p>
          <a:p>
            <a:endParaRPr lang="nb-NO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Bildet er hentet</a:t>
            </a:r>
            <a:r>
              <a:rPr lang="nb-NO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fra </a:t>
            </a:r>
            <a:r>
              <a:rPr lang="nb-NO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Pexels</a:t>
            </a:r>
            <a:r>
              <a:rPr lang="nb-NO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 https://www.pexels.com/nb-no/bilde/natur-skog-traer-dyr-162256/</a:t>
            </a:r>
          </a:p>
          <a:p>
            <a:pPr marL="171450" indent="-171450">
              <a:buFontTx/>
              <a:buChar char="-"/>
            </a:pPr>
            <a:endParaRPr lang="nb-NO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3C0DB9-9F47-4D4A-9D60-9CCC5F8CACEC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6936520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dirty="0"/>
              <a:t>Eksempel på god følesans</a:t>
            </a:r>
            <a:endParaRPr lang="nb-NO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sz="120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Vis 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et dyr og spør: hvilken sans tror dere denne er ekspert på å bruke? </a:t>
            </a:r>
          </a:p>
          <a:p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 faglig forklaring om dyret.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3C0DB9-9F47-4D4A-9D60-9CCC5F8CACEC}" type="slidenum">
              <a:rPr lang="nb-NO" smtClean="0"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374565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dirty="0"/>
              <a:t>Eksempel på god smaksans</a:t>
            </a:r>
            <a:endParaRPr lang="nb-NO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nb-NO" sz="1200" i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nb-NO" sz="1200" i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Vis 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et dyr og spør: hvilken sans tror dere denne er ekspert på å bruke? </a:t>
            </a:r>
          </a:p>
          <a:p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Gi faglig forklaring om dyret. </a:t>
            </a:r>
          </a:p>
          <a:p>
            <a:endParaRPr lang="nb-NO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Bildet er hentet fra </a:t>
            </a:r>
            <a:r>
              <a:rPr lang="nb-NO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Pexels</a:t>
            </a:r>
            <a:r>
              <a:rPr lang="nb-NO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  <a:r>
              <a:rPr lang="nb-NO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https://www.pexels.com/nb-no/bilde/tre-natur-sommer-skog-27442738/</a:t>
            </a:r>
            <a:endParaRPr lang="nb-NO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03C0DB9-9F47-4D4A-9D60-9CCC5F8CACEC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3353141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/>
              <a:t>Bildet er hentet fra </a:t>
            </a:r>
            <a:r>
              <a:rPr lang="nb-NO" dirty="0" err="1"/>
              <a:t>Pexels</a:t>
            </a:r>
            <a:r>
              <a:rPr lang="nb-NO" dirty="0"/>
              <a:t>: https://www.pexels.com/nb-no/bilde/natur-dyr-sitte-trestamme-15744808/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03C0DB9-9F47-4D4A-9D60-9CCC5F8CACEC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31476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3203C-FE2F-4C23-A7F8-9C226901265B}" type="datetimeFigureOut">
              <a:rPr lang="nb-NO" smtClean="0"/>
              <a:t>20.10.2024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07202-A997-40E4-BBBB-F3F08ABB721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542014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3203C-FE2F-4C23-A7F8-9C226901265B}" type="datetimeFigureOut">
              <a:rPr lang="nb-NO" smtClean="0"/>
              <a:t>20.10.2024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07202-A997-40E4-BBBB-F3F08ABB721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739738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3203C-FE2F-4C23-A7F8-9C226901265B}" type="datetimeFigureOut">
              <a:rPr lang="nb-NO" smtClean="0"/>
              <a:t>20.10.2024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07202-A997-40E4-BBBB-F3F08ABB721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6957242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3203C-FE2F-4C23-A7F8-9C226901265B}" type="datetimeFigureOut">
              <a:rPr lang="nb-NO" smtClean="0"/>
              <a:t>20.10.2024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07202-A997-40E4-BBBB-F3F08ABB721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9821713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3203C-FE2F-4C23-A7F8-9C226901265B}" type="datetimeFigureOut">
              <a:rPr lang="nb-NO" smtClean="0"/>
              <a:t>20.10.2024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07202-A997-40E4-BBBB-F3F08ABB721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75439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3203C-FE2F-4C23-A7F8-9C226901265B}" type="datetimeFigureOut">
              <a:rPr lang="nb-NO" smtClean="0"/>
              <a:t>20.10.2024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07202-A997-40E4-BBBB-F3F08ABB721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1861725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3203C-FE2F-4C23-A7F8-9C226901265B}" type="datetimeFigureOut">
              <a:rPr lang="nb-NO" smtClean="0"/>
              <a:t>20.10.2024</a:t>
            </a:fld>
            <a:endParaRPr lang="nb-N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07202-A997-40E4-BBBB-F3F08ABB721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3315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3203C-FE2F-4C23-A7F8-9C226901265B}" type="datetimeFigureOut">
              <a:rPr lang="nb-NO" smtClean="0"/>
              <a:t>20.10.2024</a:t>
            </a:fld>
            <a:endParaRPr lang="nb-N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07202-A997-40E4-BBBB-F3F08ABB721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5795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3203C-FE2F-4C23-A7F8-9C226901265B}" type="datetimeFigureOut">
              <a:rPr lang="nb-NO" smtClean="0"/>
              <a:t>20.10.2024</a:t>
            </a:fld>
            <a:endParaRPr lang="nb-N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07202-A997-40E4-BBBB-F3F08ABB721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888937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3203C-FE2F-4C23-A7F8-9C226901265B}" type="datetimeFigureOut">
              <a:rPr lang="nb-NO" smtClean="0"/>
              <a:t>20.10.2024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07202-A997-40E4-BBBB-F3F08ABB721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20452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23203C-FE2F-4C23-A7F8-9C226901265B}" type="datetimeFigureOut">
              <a:rPr lang="nb-NO" smtClean="0"/>
              <a:t>20.10.2024</a:t>
            </a:fld>
            <a:endParaRPr lang="nb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B07202-A997-40E4-BBBB-F3F08ABB721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074053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nb-NO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b-NO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23203C-FE2F-4C23-A7F8-9C226901265B}" type="datetimeFigureOut">
              <a:rPr lang="nb-NO" smtClean="0"/>
              <a:t>20.10.2024</a:t>
            </a:fld>
            <a:endParaRPr lang="nb-N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B07202-A997-40E4-BBBB-F3F08ABB721F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11753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80FAAED-5E72-0976-1942-EE3DA1E07D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8594" y="-1561334"/>
            <a:ext cx="10515600" cy="1325563"/>
          </a:xfrm>
        </p:spPr>
        <p:txBody>
          <a:bodyPr/>
          <a:lstStyle/>
          <a:p>
            <a:r>
              <a:rPr lang="nn-NO" noProof="0" dirty="0"/>
              <a:t>Korleis brukar dyra sansane?</a:t>
            </a:r>
          </a:p>
        </p:txBody>
      </p:sp>
      <p:sp>
        <p:nvSpPr>
          <p:cNvPr id="6" name="Rounded Rectangular Callout 5"/>
          <p:cNvSpPr/>
          <p:nvPr/>
        </p:nvSpPr>
        <p:spPr>
          <a:xfrm>
            <a:off x="1841223" y="1304999"/>
            <a:ext cx="3320441" cy="3405317"/>
          </a:xfrm>
          <a:prstGeom prst="wedgeRoundRectCallout">
            <a:avLst>
              <a:gd name="adj1" fmla="val -43471"/>
              <a:gd name="adj2" fmla="val 66616"/>
              <a:gd name="adj3" fmla="val 16667"/>
            </a:avLst>
          </a:prstGeom>
          <a:ln w="38100">
            <a:solidFill>
              <a:srgbClr val="7E5C4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n-NO" sz="2400" i="1" dirty="0"/>
              <a:t>Gjennom å </a:t>
            </a:r>
            <a:r>
              <a:rPr lang="nn-NO" sz="2400" b="1" i="1" dirty="0"/>
              <a:t>observere </a:t>
            </a:r>
            <a:r>
              <a:rPr lang="nn-NO" sz="2400" i="1" dirty="0"/>
              <a:t>korleis dyr oppfører seg og ser ut, kan vi ofte </a:t>
            </a:r>
            <a:r>
              <a:rPr lang="nn-NO" sz="2400" b="1" i="1" dirty="0"/>
              <a:t>sjå </a:t>
            </a:r>
            <a:r>
              <a:rPr lang="nn-NO" sz="2400" i="1" dirty="0"/>
              <a:t>kva sansar dei brukar mykje.</a:t>
            </a:r>
          </a:p>
        </p:txBody>
      </p:sp>
      <p:pic>
        <p:nvPicPr>
          <p:cNvPr id="7" name="Content Placeholder 6" descr="Bildet er av en gaupe som sitter på et berg. Gaupen er brun og har gule øyne. På toppen av ørene er det sorte hårstusser som stikker opp.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1388" y="-147918"/>
            <a:ext cx="4670612" cy="7005918"/>
          </a:xfrm>
        </p:spPr>
      </p:pic>
    </p:spTree>
    <p:extLst>
      <p:ext uri="{BB962C8B-B14F-4D97-AF65-F5344CB8AC3E}">
        <p14:creationId xmlns:p14="http://schemas.microsoft.com/office/powerpoint/2010/main" val="29724086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5">
            <a:extLst>
              <a:ext uri="{FF2B5EF4-FFF2-40B4-BE49-F238E27FC236}">
                <a16:creationId xmlns:a16="http://schemas.microsoft.com/office/drawing/2014/main" id="{E0F2232F-C3C1-45E5-A4CA-C9C7574679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346" y="-1537816"/>
            <a:ext cx="10515600" cy="1325563"/>
          </a:xfrm>
        </p:spPr>
        <p:txBody>
          <a:bodyPr/>
          <a:lstStyle/>
          <a:p>
            <a:r>
              <a:rPr lang="nn-NO" noProof="0" dirty="0"/>
              <a:t>Skogmus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752114" y="819000"/>
            <a:ext cx="286397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b="1" dirty="0"/>
              <a:t>Skogmus</a:t>
            </a:r>
          </a:p>
          <a:p>
            <a:endParaRPr lang="nn-NO" sz="2400" dirty="0"/>
          </a:p>
          <a:p>
            <a:r>
              <a:rPr lang="nn-NO" sz="2400" dirty="0"/>
              <a:t>Kva sans trur de at skogmusa er ekspert på å bruke? </a:t>
            </a:r>
          </a:p>
          <a:p>
            <a:endParaRPr lang="nn-NO" sz="2400" dirty="0"/>
          </a:p>
          <a:p>
            <a:r>
              <a:rPr lang="nn-NO" sz="2400" dirty="0"/>
              <a:t>Skogmusa er eit byttedyr og er avhengig av å høyre om ein fiende nærmar seg for å overleve.</a:t>
            </a:r>
          </a:p>
          <a:p>
            <a:endParaRPr lang="nn-NO" dirty="0"/>
          </a:p>
        </p:txBody>
      </p:sp>
      <p:pic>
        <p:nvPicPr>
          <p:cNvPr id="2" name="Picture 1" descr="Brun skogsmus med hvite poter. Skogsmusen har store runde ører, sorte øyne og lange værhår. Skogsmusen står på et fjell med gress i bakgrunnen.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030" y="819000"/>
            <a:ext cx="7458724" cy="52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625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5">
            <a:extLst>
              <a:ext uri="{FF2B5EF4-FFF2-40B4-BE49-F238E27FC236}">
                <a16:creationId xmlns:a16="http://schemas.microsoft.com/office/drawing/2014/main" id="{99FDC666-7E7F-617A-B5B2-027A7A090F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525459"/>
            <a:ext cx="10515600" cy="1325563"/>
          </a:xfrm>
        </p:spPr>
        <p:txBody>
          <a:bodyPr/>
          <a:lstStyle/>
          <a:p>
            <a:r>
              <a:rPr lang="nn-NO" dirty="0"/>
              <a:t>Hønsehauk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752114" y="819000"/>
            <a:ext cx="286397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b="1" dirty="0"/>
              <a:t>Hønsehauk</a:t>
            </a:r>
          </a:p>
          <a:p>
            <a:endParaRPr lang="nn-NO" sz="2400" dirty="0"/>
          </a:p>
          <a:p>
            <a:r>
              <a:rPr lang="nn-NO" sz="2400" dirty="0"/>
              <a:t>Kva sans trur de at hønsehauken er ekspert på å bruke?</a:t>
            </a:r>
          </a:p>
          <a:p>
            <a:endParaRPr lang="nn-NO" sz="2400" dirty="0"/>
          </a:p>
          <a:p>
            <a:r>
              <a:rPr lang="nn-NO" sz="2400" dirty="0"/>
              <a:t>Hønsehauken jaktar</a:t>
            </a:r>
            <a:r>
              <a:rPr lang="nn-NO" dirty="0"/>
              <a:t> </a:t>
            </a:r>
            <a:r>
              <a:rPr lang="nn-NO" sz="2400" dirty="0"/>
              <a:t>på andre fuglar, harar og ekorn, og er avhengig av å sjå byttet før byttet ser hønsehauken og stikker av.</a:t>
            </a:r>
            <a:endParaRPr lang="nn-NO" sz="3200" dirty="0"/>
          </a:p>
        </p:txBody>
      </p:sp>
      <p:pic>
        <p:nvPicPr>
          <p:cNvPr id="2" name="Picture 1" descr="Hønsehauk med lang gul og sort spisst nebb. Hønsehauken har et gult øye med en stor svart pupill. 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030" y="819000"/>
            <a:ext cx="7829044" cy="52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5117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5">
            <a:extLst>
              <a:ext uri="{FF2B5EF4-FFF2-40B4-BE49-F238E27FC236}">
                <a16:creationId xmlns:a16="http://schemas.microsoft.com/office/drawing/2014/main" id="{11B26A7A-3979-459C-CB7A-B73C39492D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7054" y="-1476031"/>
            <a:ext cx="10515600" cy="1325563"/>
          </a:xfrm>
        </p:spPr>
        <p:txBody>
          <a:bodyPr/>
          <a:lstStyle/>
          <a:p>
            <a:r>
              <a:rPr lang="nn-NO" dirty="0"/>
              <a:t>Ulv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752114" y="814035"/>
            <a:ext cx="3125178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b="1" dirty="0"/>
              <a:t>Ulv</a:t>
            </a:r>
          </a:p>
          <a:p>
            <a:endParaRPr lang="nn-NO" sz="2400" dirty="0"/>
          </a:p>
          <a:p>
            <a:r>
              <a:rPr lang="nn-NO" sz="2400" dirty="0"/>
              <a:t>Kva sans trur de at ulven er ekspert på å bruke?</a:t>
            </a:r>
          </a:p>
          <a:p>
            <a:endParaRPr lang="nn-NO" sz="2400" dirty="0"/>
          </a:p>
          <a:p>
            <a:r>
              <a:rPr lang="nn-NO" sz="2400" dirty="0"/>
              <a:t>Ulven er eit rovdyr som jaktar over store område. Luktesansen hjelper ulven med å finne ut kvar byttedyra er.</a:t>
            </a:r>
            <a:endParaRPr lang="nn-NO" dirty="0"/>
          </a:p>
        </p:txBody>
      </p:sp>
      <p:pic>
        <p:nvPicPr>
          <p:cNvPr id="2" name="Picture 1" descr="En grå ulv. Ulven har en lang nese og to ører som stikker opp. 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030" y="819000"/>
            <a:ext cx="7830000" cy="52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291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6">
            <a:extLst>
              <a:ext uri="{FF2B5EF4-FFF2-40B4-BE49-F238E27FC236}">
                <a16:creationId xmlns:a16="http://schemas.microsoft.com/office/drawing/2014/main" id="{90633083-0556-3119-560D-50C145C67E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562529"/>
            <a:ext cx="10515600" cy="1325563"/>
          </a:xfrm>
        </p:spPr>
        <p:txBody>
          <a:bodyPr/>
          <a:lstStyle/>
          <a:p>
            <a:r>
              <a:rPr lang="nn-NO" dirty="0"/>
              <a:t>Bille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752114" y="819000"/>
            <a:ext cx="312517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400" b="1" dirty="0"/>
              <a:t>Bille</a:t>
            </a:r>
          </a:p>
          <a:p>
            <a:endParaRPr lang="nn-NO" sz="2400" dirty="0"/>
          </a:p>
          <a:p>
            <a:r>
              <a:rPr lang="nn-NO" sz="2400" dirty="0"/>
              <a:t>Kva sans trur de at billa er ekspert på å bruke?</a:t>
            </a:r>
          </a:p>
          <a:p>
            <a:endParaRPr lang="nn-NO" sz="2400" dirty="0"/>
          </a:p>
          <a:p>
            <a:r>
              <a:rPr lang="nn-NO" sz="2400" dirty="0"/>
              <a:t>Billa kan ha antenner som er dobbelt så lange som sin eigen kropp. Dei brukar antennene til å lukte og navigere med.</a:t>
            </a:r>
            <a:endParaRPr lang="nn-NO" dirty="0"/>
          </a:p>
        </p:txBody>
      </p:sp>
      <p:pic>
        <p:nvPicPr>
          <p:cNvPr id="3" name="Picture 2" descr="En bille med to veldig lange følehorn på hodet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535" y="968188"/>
            <a:ext cx="7711799" cy="437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943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tel 5">
            <a:extLst>
              <a:ext uri="{FF2B5EF4-FFF2-40B4-BE49-F238E27FC236}">
                <a16:creationId xmlns:a16="http://schemas.microsoft.com/office/drawing/2014/main" id="{BA61D1CC-2B93-8E63-6D6D-AD3C6006A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6989" y="-1537816"/>
            <a:ext cx="10515600" cy="1325563"/>
          </a:xfrm>
        </p:spPr>
        <p:txBody>
          <a:bodyPr/>
          <a:lstStyle/>
          <a:p>
            <a:r>
              <a:rPr lang="nn-NO" noProof="0" dirty="0"/>
              <a:t>Hoggorm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752114" y="819000"/>
            <a:ext cx="312517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400" b="1" dirty="0"/>
              <a:t>Hoggorm</a:t>
            </a:r>
          </a:p>
          <a:p>
            <a:endParaRPr lang="nb-NO" sz="2400" dirty="0"/>
          </a:p>
          <a:p>
            <a:r>
              <a:rPr lang="nb-NO" sz="2400" dirty="0"/>
              <a:t>Kva sans trur de at hoggormen er ekspert på å bruke?</a:t>
            </a:r>
          </a:p>
          <a:p>
            <a:endParaRPr lang="nb-NO" sz="2400" dirty="0"/>
          </a:p>
          <a:p>
            <a:r>
              <a:rPr lang="nb-NO" sz="2400" dirty="0"/>
              <a:t>Slanger har ei kløfta, tunge som den brukar til å smake, lukte og føle med. </a:t>
            </a:r>
            <a:endParaRPr lang="nb-NO" dirty="0"/>
          </a:p>
        </p:txBody>
      </p:sp>
      <p:pic>
        <p:nvPicPr>
          <p:cNvPr id="3" name="Picture 2" descr="Hoggorm som ligger kveilet i et skogsområde. Hoggormen har et sikk-sakk-mønster og røde øyne. 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030" y="819000"/>
            <a:ext cx="7830000" cy="52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197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DB39B86D-ED4E-A87F-1135-85ECAF89F3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508645"/>
            <a:ext cx="10515600" cy="1325563"/>
          </a:xfrm>
        </p:spPr>
        <p:txBody>
          <a:bodyPr/>
          <a:lstStyle/>
          <a:p>
            <a:r>
              <a:rPr lang="nn-NO" dirty="0"/>
              <a:t>Dyr brukar forskjellige sansar for å tilpasse seg</a:t>
            </a:r>
          </a:p>
        </p:txBody>
      </p:sp>
      <p:sp>
        <p:nvSpPr>
          <p:cNvPr id="5" name="Rounded Rectangular Callout 4"/>
          <p:cNvSpPr/>
          <p:nvPr/>
        </p:nvSpPr>
        <p:spPr>
          <a:xfrm>
            <a:off x="6961179" y="1576917"/>
            <a:ext cx="3320441" cy="3405317"/>
          </a:xfrm>
          <a:prstGeom prst="wedgeRoundRectCallout">
            <a:avLst>
              <a:gd name="adj1" fmla="val -66684"/>
              <a:gd name="adj2" fmla="val -22218"/>
              <a:gd name="adj3" fmla="val 16667"/>
            </a:avLst>
          </a:prstGeom>
          <a:ln w="38100">
            <a:solidFill>
              <a:srgbClr val="7E5C42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n-NO" sz="2400" i="1" dirty="0"/>
              <a:t>Dyr brukar forskjellige sansar for å </a:t>
            </a:r>
            <a:r>
              <a:rPr lang="nn-NO" sz="2400" b="1" i="1" dirty="0"/>
              <a:t>tilpasse seg til miljø </a:t>
            </a:r>
            <a:r>
              <a:rPr lang="nn-NO" sz="2400" b="1" i="1"/>
              <a:t>og levestad</a:t>
            </a:r>
            <a:r>
              <a:rPr lang="nn-NO" sz="2400" i="1" dirty="0"/>
              <a:t>. </a:t>
            </a:r>
            <a:endParaRPr lang="nn-NO" sz="2400" dirty="0"/>
          </a:p>
        </p:txBody>
      </p:sp>
      <p:pic>
        <p:nvPicPr>
          <p:cNvPr id="7" name="Content Placeholder 6" descr="Gaupe som sitter på et berg. Gaupen er brun og har gule øyne. På toppen av ørene er det sorte hårstusser som stikker opp.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799" y="-310244"/>
            <a:ext cx="4786427" cy="7179641"/>
          </a:xfrm>
        </p:spPr>
      </p:pic>
    </p:spTree>
    <p:extLst>
      <p:ext uri="{BB962C8B-B14F-4D97-AF65-F5344CB8AC3E}">
        <p14:creationId xmlns:p14="http://schemas.microsoft.com/office/powerpoint/2010/main" val="198573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463b6811-b0a4-4b2a-b932-72c4c970c5d2}" enabled="0" method="" siteId="{463b6811-b0a4-4b2a-b932-72c4c970c5d2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518</TotalTime>
  <Words>494</Words>
  <Application>Microsoft Office PowerPoint</Application>
  <PresentationFormat>Widescreen</PresentationFormat>
  <Paragraphs>68</Paragraphs>
  <Slides>7</Slides>
  <Notes>7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Theme</vt:lpstr>
      <vt:lpstr>Korleis brukar dyra sansane?</vt:lpstr>
      <vt:lpstr>Skogmus</vt:lpstr>
      <vt:lpstr>Hønsehauk</vt:lpstr>
      <vt:lpstr>Ulv</vt:lpstr>
      <vt:lpstr>Bille</vt:lpstr>
      <vt:lpstr>Hoggorm</vt:lpstr>
      <vt:lpstr>Dyr brukar forskjellige sansar for å tilpasse seg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Anette Braathen</dc:creator>
  <cp:lastModifiedBy>Øystein Sørborg</cp:lastModifiedBy>
  <cp:revision>32</cp:revision>
  <dcterms:created xsi:type="dcterms:W3CDTF">2022-04-25T08:54:00Z</dcterms:created>
  <dcterms:modified xsi:type="dcterms:W3CDTF">2024-10-20T17:45:10Z</dcterms:modified>
</cp:coreProperties>
</file>