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8"/>
  </p:notesMasterIdLst>
  <p:sldIdLst>
    <p:sldId id="276" r:id="rId2"/>
    <p:sldId id="310" r:id="rId3"/>
    <p:sldId id="313" r:id="rId4"/>
    <p:sldId id="311" r:id="rId5"/>
    <p:sldId id="299" r:id="rId6"/>
    <p:sldId id="312" r:id="rId7"/>
  </p:sldIdLst>
  <p:sldSz cx="12192000" cy="6858000"/>
  <p:notesSz cx="6794500" cy="9906000"/>
  <p:defaultTextStyle>
    <a:defPPr>
      <a:defRPr lang="nb-N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Berit Reitan" initials="BR" lastIdx="5" clrIdx="0">
    <p:extLst>
      <p:ext uri="{19B8F6BF-5375-455C-9EA6-DF929625EA0E}">
        <p15:presenceInfo xmlns:p15="http://schemas.microsoft.com/office/powerpoint/2012/main" userId="S-1-5-21-1927809936-1189766144-1318725885-426714" providerId="AD"/>
      </p:ext>
    </p:extLst>
  </p:cmAuthor>
  <p:cmAuthor id="2" name="Celine Aas" initials="CA" lastIdx="9" clrIdx="1">
    <p:extLst>
      <p:ext uri="{19B8F6BF-5375-455C-9EA6-DF929625EA0E}">
        <p15:presenceInfo xmlns:p15="http://schemas.microsoft.com/office/powerpoint/2012/main" userId="S-1-5-21-1927809936-1189766144-1318725885-820863" providerId="AD"/>
      </p:ext>
    </p:extLst>
  </p:cmAuthor>
  <p:cmAuthor id="3" name="Øystein Sørborg" initials="ØS" lastIdx="2" clrIdx="2">
    <p:extLst>
      <p:ext uri="{19B8F6BF-5375-455C-9EA6-DF929625EA0E}">
        <p15:presenceInfo xmlns:p15="http://schemas.microsoft.com/office/powerpoint/2012/main" userId="S-1-5-21-1927809936-1189766144-1318725885-60026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5440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ddels stil 2 - uthevingsfarg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4557" autoAdjust="0"/>
    <p:restoredTop sz="86423" autoAdjust="0"/>
  </p:normalViewPr>
  <p:slideViewPr>
    <p:cSldViewPr snapToGrid="0">
      <p:cViewPr varScale="1">
        <p:scale>
          <a:sx n="82" d="100"/>
          <a:sy n="82" d="100"/>
        </p:scale>
        <p:origin x="114" y="252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commentAuthors" Target="commentAuthor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op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4283" cy="49702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3" name="Plassholder for dato 2"/>
          <p:cNvSpPr>
            <a:spLocks noGrp="1"/>
          </p:cNvSpPr>
          <p:nvPr>
            <p:ph type="dt" idx="1"/>
          </p:nvPr>
        </p:nvSpPr>
        <p:spPr>
          <a:xfrm>
            <a:off x="3848645" y="0"/>
            <a:ext cx="2944283" cy="49702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3D3A373-D147-4681-A1D8-B1CAC4190B31}" type="datetimeFigureOut">
              <a:rPr lang="nb-NO" smtClean="0"/>
              <a:t>28.09.2025</a:t>
            </a:fld>
            <a:endParaRPr lang="nb-NO"/>
          </a:p>
        </p:txBody>
      </p:sp>
      <p:sp>
        <p:nvSpPr>
          <p:cNvPr id="4" name="Plassholder for lysbilde 3"/>
          <p:cNvSpPr>
            <a:spLocks noGrp="1" noRot="1" noChangeAspect="1"/>
          </p:cNvSpPr>
          <p:nvPr>
            <p:ph type="sldImg" idx="2"/>
          </p:nvPr>
        </p:nvSpPr>
        <p:spPr>
          <a:xfrm>
            <a:off x="425450" y="1238250"/>
            <a:ext cx="5943600" cy="33432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b-NO"/>
          </a:p>
        </p:txBody>
      </p:sp>
      <p:sp>
        <p:nvSpPr>
          <p:cNvPr id="5" name="Plassholder for notater 4"/>
          <p:cNvSpPr>
            <a:spLocks noGrp="1"/>
          </p:cNvSpPr>
          <p:nvPr>
            <p:ph type="body" sz="quarter" idx="3"/>
          </p:nvPr>
        </p:nvSpPr>
        <p:spPr>
          <a:xfrm>
            <a:off x="679450" y="4767262"/>
            <a:ext cx="5435600" cy="390048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4"/>
          </p:nvPr>
        </p:nvSpPr>
        <p:spPr>
          <a:xfrm>
            <a:off x="0" y="9408981"/>
            <a:ext cx="2944283" cy="49701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5"/>
          </p:nvPr>
        </p:nvSpPr>
        <p:spPr>
          <a:xfrm>
            <a:off x="3848645" y="9408981"/>
            <a:ext cx="2944283" cy="49701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8B85D8C-4EF5-45C7-BCF5-FE7A2FB13782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35208978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B85D8C-4EF5-45C7-BCF5-FE7A2FB13782}" type="slidenum">
              <a:rPr lang="nb-NO" smtClean="0"/>
              <a:t>1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09095284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B85D8C-4EF5-45C7-BCF5-FE7A2FB13782}" type="slidenum">
              <a:rPr lang="nb-NO" smtClean="0"/>
              <a:t>2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7626712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aldar for lysbilet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aldar for notat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baseline="0" dirty="0"/>
          </a:p>
        </p:txBody>
      </p:sp>
      <p:sp>
        <p:nvSpPr>
          <p:cNvPr id="4" name="Plasshaldar for lysbilet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B85D8C-4EF5-45C7-BCF5-FE7A2FB13782}" type="slidenum">
              <a:rPr lang="nb-NO" smtClean="0"/>
              <a:t>4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91613233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aldar for lysbilet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aldar for notat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nb-NO" dirty="0"/>
          </a:p>
        </p:txBody>
      </p:sp>
      <p:sp>
        <p:nvSpPr>
          <p:cNvPr id="4" name="Plasshaldar for lysbilet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B85D8C-4EF5-45C7-BCF5-FE7A2FB13782}" type="slidenum">
              <a:rPr lang="nb-NO" smtClean="0"/>
              <a:t>5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08185657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aldar for lysbilet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aldar for notat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aldar for lysbilet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B85D8C-4EF5-45C7-BCF5-FE7A2FB13782}" type="slidenum">
              <a:rPr lang="nb-NO" smtClean="0"/>
              <a:t>6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11468695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C2C64A83-6143-46AF-AA01-4DCD0D9C6ED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Undertittel 2">
            <a:extLst>
              <a:ext uri="{FF2B5EF4-FFF2-40B4-BE49-F238E27FC236}">
                <a16:creationId xmlns:a16="http://schemas.microsoft.com/office/drawing/2014/main" id="{E7592F80-C1BA-4916-B0A5-F24DE389464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b-NO"/>
              <a:t>Klikk for å redigere undertittelstil i malen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0820FB42-1FF4-44AC-B2E5-B3F3B1C959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AD708A-601D-463E-BAAA-B629D5E5123E}" type="datetimeFigureOut">
              <a:rPr lang="nb-NO" smtClean="0"/>
              <a:t>28.09.2025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53A3C221-956D-42BE-B939-3A7FDD681E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68C37602-1ED8-4259-BEB1-F0308C2BB2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82E640-82F3-4002-965F-DBED17272C0E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0231349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Loddret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3F25EB9B-84FB-4E17-A469-D459B1B174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loddrett tekst 2">
            <a:extLst>
              <a:ext uri="{FF2B5EF4-FFF2-40B4-BE49-F238E27FC236}">
                <a16:creationId xmlns:a16="http://schemas.microsoft.com/office/drawing/2014/main" id="{406F51B0-D5AF-4D0D-8A6F-915FDAEBEE3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D0BC1957-DDFB-48B6-9774-F13C202A5D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AD708A-601D-463E-BAAA-B629D5E5123E}" type="datetimeFigureOut">
              <a:rPr lang="nb-NO" smtClean="0"/>
              <a:t>28.09.2025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C35DD67B-E9D4-4DF2-87EA-C9E771BFEA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176E2265-D0E4-40C7-B01E-A9C2650832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82E640-82F3-4002-965F-DBED17272C0E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8452998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drett tit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drett tittel 1">
            <a:extLst>
              <a:ext uri="{FF2B5EF4-FFF2-40B4-BE49-F238E27FC236}">
                <a16:creationId xmlns:a16="http://schemas.microsoft.com/office/drawing/2014/main" id="{A59D0A15-1663-455F-BDF8-09A467EB7A0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loddrett tekst 2">
            <a:extLst>
              <a:ext uri="{FF2B5EF4-FFF2-40B4-BE49-F238E27FC236}">
                <a16:creationId xmlns:a16="http://schemas.microsoft.com/office/drawing/2014/main" id="{722864A9-3661-4C78-ACEE-09EAB73ABEA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F18146B4-B2DD-483C-8B7C-313046BDD2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AD708A-601D-463E-BAAA-B629D5E5123E}" type="datetimeFigureOut">
              <a:rPr lang="nb-NO" smtClean="0"/>
              <a:t>28.09.2025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F9B46B23-7C5F-4D92-B8B0-9A3811FF29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258A9B51-FD04-40AE-9BBA-69945FAC7C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82E640-82F3-4002-965F-DBED17272C0E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3157278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B5ADC089-B037-4A25-9C41-C2046DFD45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50402DCE-3909-4E0D-8E08-B59F5531465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7F4AF67D-2709-4B63-A384-A2EA25BDD7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AD708A-601D-463E-BAAA-B629D5E5123E}" type="datetimeFigureOut">
              <a:rPr lang="nb-NO" smtClean="0"/>
              <a:t>28.09.2025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61432907-4EAB-4B35-97A8-5304696CD9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0C1B4A4D-6445-464A-BA22-DCB648BD1F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82E640-82F3-4002-965F-DBED17272C0E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9566162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Del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E06600CC-9E92-4679-9C09-0B0A288820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63ADA094-F0B1-4CB9-B4AC-5C3F2124F4F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7D847C40-5532-4A52-88F1-BD8340A830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AD708A-601D-463E-BAAA-B629D5E5123E}" type="datetimeFigureOut">
              <a:rPr lang="nb-NO" smtClean="0"/>
              <a:t>28.09.2025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630E71F3-0774-4787-9708-9367CA9E09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F281B066-C08F-4620-AE83-347F2072BB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82E640-82F3-4002-965F-DBED17272C0E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7772426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AA7DFFF7-D5A6-484A-B9DC-18C6F649CD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7D517FD2-F43A-4A63-A1D6-9729383120E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innhold 3">
            <a:extLst>
              <a:ext uri="{FF2B5EF4-FFF2-40B4-BE49-F238E27FC236}">
                <a16:creationId xmlns:a16="http://schemas.microsoft.com/office/drawing/2014/main" id="{E6351E93-0B94-48FF-88E0-00C7D00014C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5" name="Plassholder for dato 4">
            <a:extLst>
              <a:ext uri="{FF2B5EF4-FFF2-40B4-BE49-F238E27FC236}">
                <a16:creationId xmlns:a16="http://schemas.microsoft.com/office/drawing/2014/main" id="{95025395-C223-4ABD-845A-6412BDF86B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AD708A-601D-463E-BAAA-B629D5E5123E}" type="datetimeFigureOut">
              <a:rPr lang="nb-NO" smtClean="0"/>
              <a:t>28.09.2025</a:t>
            </a:fld>
            <a:endParaRPr lang="nb-NO"/>
          </a:p>
        </p:txBody>
      </p:sp>
      <p:sp>
        <p:nvSpPr>
          <p:cNvPr id="6" name="Plassholder for bunntekst 5">
            <a:extLst>
              <a:ext uri="{FF2B5EF4-FFF2-40B4-BE49-F238E27FC236}">
                <a16:creationId xmlns:a16="http://schemas.microsoft.com/office/drawing/2014/main" id="{2FD83792-EB92-40AB-BFF4-EA1142C65E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>
            <a:extLst>
              <a:ext uri="{FF2B5EF4-FFF2-40B4-BE49-F238E27FC236}">
                <a16:creationId xmlns:a16="http://schemas.microsoft.com/office/drawing/2014/main" id="{3BBD1C6F-888A-4DF6-AA90-0C7E7E38AE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82E640-82F3-4002-965F-DBED17272C0E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3867819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0776CADA-6351-445D-90ED-9DAEADBC40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89B2C4B0-7563-4B55-A4E4-EE616C54C85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4" name="Plassholder for innhold 3">
            <a:extLst>
              <a:ext uri="{FF2B5EF4-FFF2-40B4-BE49-F238E27FC236}">
                <a16:creationId xmlns:a16="http://schemas.microsoft.com/office/drawing/2014/main" id="{378720E4-33D6-41FE-B144-F099982A4AB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5" name="Plassholder for tekst 4">
            <a:extLst>
              <a:ext uri="{FF2B5EF4-FFF2-40B4-BE49-F238E27FC236}">
                <a16:creationId xmlns:a16="http://schemas.microsoft.com/office/drawing/2014/main" id="{007D4CED-475E-4FCC-A0DE-5D2FBA26FC8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6" name="Plassholder for innhold 5">
            <a:extLst>
              <a:ext uri="{FF2B5EF4-FFF2-40B4-BE49-F238E27FC236}">
                <a16:creationId xmlns:a16="http://schemas.microsoft.com/office/drawing/2014/main" id="{DD552F99-7607-4EBE-8741-E1F47F0EF54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7" name="Plassholder for dato 6">
            <a:extLst>
              <a:ext uri="{FF2B5EF4-FFF2-40B4-BE49-F238E27FC236}">
                <a16:creationId xmlns:a16="http://schemas.microsoft.com/office/drawing/2014/main" id="{FFC9ADA9-6BA0-4660-B02C-1E2ED123BF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AD708A-601D-463E-BAAA-B629D5E5123E}" type="datetimeFigureOut">
              <a:rPr lang="nb-NO" smtClean="0"/>
              <a:t>28.09.2025</a:t>
            </a:fld>
            <a:endParaRPr lang="nb-NO"/>
          </a:p>
        </p:txBody>
      </p:sp>
      <p:sp>
        <p:nvSpPr>
          <p:cNvPr id="8" name="Plassholder for bunntekst 7">
            <a:extLst>
              <a:ext uri="{FF2B5EF4-FFF2-40B4-BE49-F238E27FC236}">
                <a16:creationId xmlns:a16="http://schemas.microsoft.com/office/drawing/2014/main" id="{0FA441B2-8280-4EC7-90F1-DCC7A2266A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9" name="Plassholder for lysbildenummer 8">
            <a:extLst>
              <a:ext uri="{FF2B5EF4-FFF2-40B4-BE49-F238E27FC236}">
                <a16:creationId xmlns:a16="http://schemas.microsoft.com/office/drawing/2014/main" id="{946FB874-D70C-4CE0-B676-95CA9DA94C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82E640-82F3-4002-965F-DBED17272C0E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2608876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10D192E0-3613-487C-8CCE-0C010D23EC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dato 2">
            <a:extLst>
              <a:ext uri="{FF2B5EF4-FFF2-40B4-BE49-F238E27FC236}">
                <a16:creationId xmlns:a16="http://schemas.microsoft.com/office/drawing/2014/main" id="{53527ACB-BFE5-43BD-A300-7AC213BE4A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AD708A-601D-463E-BAAA-B629D5E5123E}" type="datetimeFigureOut">
              <a:rPr lang="nb-NO" smtClean="0"/>
              <a:t>28.09.2025</a:t>
            </a:fld>
            <a:endParaRPr lang="nb-NO"/>
          </a:p>
        </p:txBody>
      </p:sp>
      <p:sp>
        <p:nvSpPr>
          <p:cNvPr id="4" name="Plassholder for bunntekst 3">
            <a:extLst>
              <a:ext uri="{FF2B5EF4-FFF2-40B4-BE49-F238E27FC236}">
                <a16:creationId xmlns:a16="http://schemas.microsoft.com/office/drawing/2014/main" id="{9A714CFE-CE0C-4C28-8F08-79A494FC10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5" name="Plassholder for lysbildenummer 4">
            <a:extLst>
              <a:ext uri="{FF2B5EF4-FFF2-40B4-BE49-F238E27FC236}">
                <a16:creationId xmlns:a16="http://schemas.microsoft.com/office/drawing/2014/main" id="{656463B4-DBC7-467F-8240-DBD2BE1673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82E640-82F3-4002-965F-DBED17272C0E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0787848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dato 1">
            <a:extLst>
              <a:ext uri="{FF2B5EF4-FFF2-40B4-BE49-F238E27FC236}">
                <a16:creationId xmlns:a16="http://schemas.microsoft.com/office/drawing/2014/main" id="{4AD3E2FA-0A25-4ABD-8F23-8C984B9673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AD708A-601D-463E-BAAA-B629D5E5123E}" type="datetimeFigureOut">
              <a:rPr lang="nb-NO" smtClean="0"/>
              <a:t>28.09.2025</a:t>
            </a:fld>
            <a:endParaRPr lang="nb-NO"/>
          </a:p>
        </p:txBody>
      </p:sp>
      <p:sp>
        <p:nvSpPr>
          <p:cNvPr id="3" name="Plassholder for bunntekst 2">
            <a:extLst>
              <a:ext uri="{FF2B5EF4-FFF2-40B4-BE49-F238E27FC236}">
                <a16:creationId xmlns:a16="http://schemas.microsoft.com/office/drawing/2014/main" id="{814BDAE6-8FFB-443D-9DEC-DD29F2A66D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lysbildenummer 3">
            <a:extLst>
              <a:ext uri="{FF2B5EF4-FFF2-40B4-BE49-F238E27FC236}">
                <a16:creationId xmlns:a16="http://schemas.microsoft.com/office/drawing/2014/main" id="{439CEE96-BFB5-4A78-8D14-D189A9D598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82E640-82F3-4002-965F-DBED17272C0E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8999906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hold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AA625522-8C61-429C-85D5-50DDE44ACF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EFF85FDE-8C38-4D80-B1C5-7A8EE29CF28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tekst 3">
            <a:extLst>
              <a:ext uri="{FF2B5EF4-FFF2-40B4-BE49-F238E27FC236}">
                <a16:creationId xmlns:a16="http://schemas.microsoft.com/office/drawing/2014/main" id="{E7E0ABC0-6BA2-41F9-91E6-4D32C11223C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5" name="Plassholder for dato 4">
            <a:extLst>
              <a:ext uri="{FF2B5EF4-FFF2-40B4-BE49-F238E27FC236}">
                <a16:creationId xmlns:a16="http://schemas.microsoft.com/office/drawing/2014/main" id="{5EA395B4-81B8-4BE2-86D7-CE51B609DB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AD708A-601D-463E-BAAA-B629D5E5123E}" type="datetimeFigureOut">
              <a:rPr lang="nb-NO" smtClean="0"/>
              <a:t>28.09.2025</a:t>
            </a:fld>
            <a:endParaRPr lang="nb-NO"/>
          </a:p>
        </p:txBody>
      </p:sp>
      <p:sp>
        <p:nvSpPr>
          <p:cNvPr id="6" name="Plassholder for bunntekst 5">
            <a:extLst>
              <a:ext uri="{FF2B5EF4-FFF2-40B4-BE49-F238E27FC236}">
                <a16:creationId xmlns:a16="http://schemas.microsoft.com/office/drawing/2014/main" id="{66FCCDA2-75F0-428F-92A2-08CA75E8E7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>
            <a:extLst>
              <a:ext uri="{FF2B5EF4-FFF2-40B4-BE49-F238E27FC236}">
                <a16:creationId xmlns:a16="http://schemas.microsoft.com/office/drawing/2014/main" id="{9AE33465-23B6-4DD9-BFF2-DD783C6423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82E640-82F3-4002-965F-DBED17272C0E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9621902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e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E132C3EA-3A07-42BA-A380-275DA6E002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bilde 2">
            <a:extLst>
              <a:ext uri="{FF2B5EF4-FFF2-40B4-BE49-F238E27FC236}">
                <a16:creationId xmlns:a16="http://schemas.microsoft.com/office/drawing/2014/main" id="{BECCF2CC-C557-4906-A690-DFE9D3FE943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b-NO"/>
          </a:p>
        </p:txBody>
      </p:sp>
      <p:sp>
        <p:nvSpPr>
          <p:cNvPr id="4" name="Plassholder for tekst 3">
            <a:extLst>
              <a:ext uri="{FF2B5EF4-FFF2-40B4-BE49-F238E27FC236}">
                <a16:creationId xmlns:a16="http://schemas.microsoft.com/office/drawing/2014/main" id="{035D2717-59F1-488C-BAF3-960F16C7CAF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5" name="Plassholder for dato 4">
            <a:extLst>
              <a:ext uri="{FF2B5EF4-FFF2-40B4-BE49-F238E27FC236}">
                <a16:creationId xmlns:a16="http://schemas.microsoft.com/office/drawing/2014/main" id="{B75A69AE-ADE0-49AE-A6B2-200252A156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AD708A-601D-463E-BAAA-B629D5E5123E}" type="datetimeFigureOut">
              <a:rPr lang="nb-NO" smtClean="0"/>
              <a:t>28.09.2025</a:t>
            </a:fld>
            <a:endParaRPr lang="nb-NO"/>
          </a:p>
        </p:txBody>
      </p:sp>
      <p:sp>
        <p:nvSpPr>
          <p:cNvPr id="6" name="Plassholder for bunntekst 5">
            <a:extLst>
              <a:ext uri="{FF2B5EF4-FFF2-40B4-BE49-F238E27FC236}">
                <a16:creationId xmlns:a16="http://schemas.microsoft.com/office/drawing/2014/main" id="{784B8586-0C88-4565-AA81-671EA9E6B3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>
            <a:extLst>
              <a:ext uri="{FF2B5EF4-FFF2-40B4-BE49-F238E27FC236}">
                <a16:creationId xmlns:a16="http://schemas.microsoft.com/office/drawing/2014/main" id="{B0910ED4-E7FB-4CF2-95B6-06327E0969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82E640-82F3-4002-965F-DBED17272C0E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7501265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ittel 1">
            <a:extLst>
              <a:ext uri="{FF2B5EF4-FFF2-40B4-BE49-F238E27FC236}">
                <a16:creationId xmlns:a16="http://schemas.microsoft.com/office/drawing/2014/main" id="{AB36E382-525D-4ED0-8836-C55E90D48A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DA6FF145-F5DA-46DA-8B4A-5B5A50EE81F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BB31DCB8-59A5-41D4-A02D-F489ED5B9C7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AD708A-601D-463E-BAAA-B629D5E5123E}" type="datetimeFigureOut">
              <a:rPr lang="nb-NO" smtClean="0"/>
              <a:t>28.09.2025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8F04C31A-5019-4E08-92C1-3B04199B54A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451DB716-21AC-425E-AF9C-1ED12367C71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F82E640-82F3-4002-965F-DBED17272C0E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3804950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ete 4" descr="Høstblad i ulike farger. Foto.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89" r="14837"/>
          <a:stretch/>
        </p:blipFill>
        <p:spPr>
          <a:xfrm>
            <a:off x="0" y="0"/>
            <a:ext cx="12228855" cy="6904299"/>
          </a:xfrm>
          <a:prstGeom prst="rect">
            <a:avLst/>
          </a:prstGeom>
        </p:spPr>
      </p:pic>
      <p:sp>
        <p:nvSpPr>
          <p:cNvPr id="6" name="Avrunda rektangel 1"/>
          <p:cNvSpPr>
            <a:spLocks noGrp="1"/>
          </p:cNvSpPr>
          <p:nvPr>
            <p:ph type="title" idx="4294967295"/>
          </p:nvPr>
        </p:nvSpPr>
        <p:spPr>
          <a:xfrm>
            <a:off x="1673347" y="2402711"/>
            <a:ext cx="8882159" cy="1694727"/>
          </a:xfrm>
          <a:prstGeom prst="roundRect">
            <a:avLst/>
          </a:prstGeom>
          <a:solidFill>
            <a:srgbClr val="DBECD0">
              <a:alpha val="78824"/>
            </a:srgbClr>
          </a:solidFill>
          <a:ln w="12700" cap="flat" cmpd="sng" algn="ctr">
            <a:solidFill>
              <a:srgbClr val="35440C"/>
            </a:solidFill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3600" b="1" i="0" u="none" strike="noStrike" kern="1200" cap="none" spc="0" normalizeH="0" baseline="0" noProof="0" dirty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Hvilke fargestoffer er det i et blad?</a:t>
            </a:r>
          </a:p>
        </p:txBody>
      </p:sp>
    </p:spTree>
    <p:extLst>
      <p:ext uri="{BB962C8B-B14F-4D97-AF65-F5344CB8AC3E}">
        <p14:creationId xmlns:p14="http://schemas.microsoft.com/office/powerpoint/2010/main" val="36571449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tel 2">
            <a:extLst>
              <a:ext uri="{FF2B5EF4-FFF2-40B4-BE49-F238E27FC236}">
                <a16:creationId xmlns:a16="http://schemas.microsoft.com/office/drawing/2014/main" id="{5186F217-668D-4C15-BAD3-299A146D90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56627" y="-1498399"/>
            <a:ext cx="10515600" cy="1325563"/>
          </a:xfrm>
        </p:spPr>
        <p:txBody>
          <a:bodyPr/>
          <a:lstStyle/>
          <a:p>
            <a:r>
              <a:rPr lang="nb-NO" b="1" dirty="0"/>
              <a:t>Kromatografi</a:t>
            </a:r>
          </a:p>
        </p:txBody>
      </p:sp>
      <p:pic>
        <p:nvPicPr>
          <p:cNvPr id="5" name="Bilete 4" descr="Høstblad i ulike farger. Foto.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89" r="14837"/>
          <a:stretch/>
        </p:blipFill>
        <p:spPr>
          <a:xfrm>
            <a:off x="0" y="0"/>
            <a:ext cx="12228855" cy="6904299"/>
          </a:xfrm>
          <a:prstGeom prst="rect">
            <a:avLst/>
          </a:prstGeom>
        </p:spPr>
      </p:pic>
      <p:sp>
        <p:nvSpPr>
          <p:cNvPr id="2" name="Avrunda rektangel 1"/>
          <p:cNvSpPr/>
          <p:nvPr/>
        </p:nvSpPr>
        <p:spPr>
          <a:xfrm>
            <a:off x="3477587" y="2101769"/>
            <a:ext cx="5273680" cy="2700760"/>
          </a:xfrm>
          <a:prstGeom prst="roundRect">
            <a:avLst/>
          </a:prstGeom>
          <a:solidFill>
            <a:srgbClr val="DBECD0">
              <a:alpha val="78824"/>
            </a:srgbClr>
          </a:solidFill>
          <a:ln>
            <a:solidFill>
              <a:srgbClr val="35440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2400" b="1" dirty="0">
                <a:solidFill>
                  <a:schemeClr val="accent6">
                    <a:lumMod val="50000"/>
                  </a:schemeClr>
                </a:solidFill>
              </a:rPr>
              <a:t>For å finne ut hvilke fargepigmenter som finnes i bladene, kan vi bruke en teknikk som heter kromatografi.</a:t>
            </a:r>
          </a:p>
        </p:txBody>
      </p:sp>
    </p:spTree>
    <p:extLst>
      <p:ext uri="{BB962C8B-B14F-4D97-AF65-F5344CB8AC3E}">
        <p14:creationId xmlns:p14="http://schemas.microsoft.com/office/powerpoint/2010/main" val="18352531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tel 26"/>
          <p:cNvSpPr txBox="1">
            <a:spLocks noGrp="1"/>
          </p:cNvSpPr>
          <p:nvPr>
            <p:ph type="title" idx="4294967295"/>
          </p:nvPr>
        </p:nvSpPr>
        <p:spPr>
          <a:xfrm>
            <a:off x="838200" y="671332"/>
            <a:ext cx="10515600" cy="1019356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4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Vi skal bruke rødsprit</a:t>
            </a:r>
          </a:p>
        </p:txBody>
      </p:sp>
      <p:sp>
        <p:nvSpPr>
          <p:cNvPr id="4" name="Plasshaldar for innhald 3"/>
          <p:cNvSpPr txBox="1">
            <a:spLocks/>
          </p:cNvSpPr>
          <p:nvPr/>
        </p:nvSpPr>
        <p:spPr>
          <a:xfrm>
            <a:off x="838200" y="1725265"/>
            <a:ext cx="5606143" cy="5022775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nb-NO" sz="2000" dirty="0"/>
              <a:t>Rødsprit er </a:t>
            </a:r>
            <a:r>
              <a:rPr lang="nb-NO" sz="2000" dirty="0" err="1"/>
              <a:t>faremerket</a:t>
            </a:r>
            <a:r>
              <a:rPr lang="nb-NO" sz="2000" dirty="0"/>
              <a:t>:</a:t>
            </a:r>
          </a:p>
          <a:p>
            <a:r>
              <a:rPr lang="nb-NO" sz="2000" dirty="0"/>
              <a:t>Meget brannfarlig væske og damp.</a:t>
            </a:r>
          </a:p>
          <a:p>
            <a:r>
              <a:rPr lang="nb-NO" sz="2000" dirty="0"/>
              <a:t>Gir alvorlig øyeirritasjon.</a:t>
            </a:r>
          </a:p>
          <a:p>
            <a:pPr marL="0" indent="0">
              <a:buNone/>
            </a:pPr>
            <a:endParaRPr lang="nb-NO" sz="2000" dirty="0"/>
          </a:p>
          <a:p>
            <a:r>
              <a:rPr lang="nb-NO" sz="2000" dirty="0"/>
              <a:t>Alle bruker vernebriller.</a:t>
            </a:r>
          </a:p>
          <a:p>
            <a:r>
              <a:rPr lang="nb-NO" sz="2000" dirty="0"/>
              <a:t>Lærer heller rødsprit oppi i morterne.</a:t>
            </a:r>
          </a:p>
          <a:p>
            <a:endParaRPr lang="nb-NO" sz="2000" dirty="0"/>
          </a:p>
          <a:p>
            <a:r>
              <a:rPr lang="nb-NO" sz="2000" dirty="0"/>
              <a:t>Hvis sprut i øynene: Skyll straks med lunkent, rennende vann i to–fem minutter. </a:t>
            </a:r>
          </a:p>
          <a:p>
            <a:r>
              <a:rPr lang="nb-NO" sz="2000" dirty="0"/>
              <a:t>Hvis sprut på hud: Skyll med vann.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nb-NO" sz="2000" dirty="0"/>
          </a:p>
        </p:txBody>
      </p:sp>
      <p:pic>
        <p:nvPicPr>
          <p:cNvPr id="5" name="Picture 4" descr="Faresymbol for brannfarlig og helsefare.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79659" y="2013994"/>
            <a:ext cx="1354464" cy="3746859"/>
          </a:xfrm>
          <a:prstGeom prst="rect">
            <a:avLst/>
          </a:prstGeom>
        </p:spPr>
      </p:pic>
      <p:pic>
        <p:nvPicPr>
          <p:cNvPr id="1026" name="Picture 2" descr="En flaske med rødsprit. Foto."/>
          <p:cNvPicPr>
            <a:picLocks noChangeAspect="1" noChangeArrowheads="1"/>
          </p:cNvPicPr>
          <p:nvPr/>
        </p:nvPicPr>
        <p:blipFill rotWithShape="1">
          <a:blip r:embed="rId3">
            <a:clrChange>
              <a:clrFrom>
                <a:srgbClr val="F9F9F9"/>
              </a:clrFrom>
              <a:clrTo>
                <a:srgbClr val="F9F9F9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102" r="34898"/>
          <a:stretch/>
        </p:blipFill>
        <p:spPr bwMode="auto">
          <a:xfrm>
            <a:off x="9306043" y="180853"/>
            <a:ext cx="1967696" cy="65671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614026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Tittel 2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Aktivitet: Kromatografi</a:t>
            </a:r>
          </a:p>
        </p:txBody>
      </p:sp>
      <p:sp>
        <p:nvSpPr>
          <p:cNvPr id="4" name="Plasshaldar for innhald 3"/>
          <p:cNvSpPr>
            <a:spLocks noGrp="1"/>
          </p:cNvSpPr>
          <p:nvPr>
            <p:ph idx="1"/>
          </p:nvPr>
        </p:nvSpPr>
        <p:spPr>
          <a:xfrm>
            <a:off x="838200" y="1514251"/>
            <a:ext cx="5875749" cy="5022775"/>
          </a:xfrm>
        </p:spPr>
        <p:txBody>
          <a:bodyPr>
            <a:noAutofit/>
          </a:bodyPr>
          <a:lstStyle/>
          <a:p>
            <a:pPr marL="0" lvl="0" indent="0">
              <a:buNone/>
            </a:pPr>
            <a:r>
              <a:rPr lang="nb-NO" sz="2000" dirty="0"/>
              <a:t>Sorter bladene etter fargene grønt, oransje, gult og rødt. For hver farge gjør følgende:</a:t>
            </a:r>
          </a:p>
          <a:p>
            <a:pPr lvl="0"/>
            <a:r>
              <a:rPr lang="nb-NO" sz="2000" dirty="0"/>
              <a:t>Klipp opp bladene i små biter, og legg dem i ei skål eller en morter. </a:t>
            </a:r>
          </a:p>
          <a:p>
            <a:pPr lvl="0"/>
            <a:r>
              <a:rPr lang="nb-NO" sz="2000" dirty="0"/>
              <a:t>Få lærer til å helle på litt rødsprit, og bruk pistillen eller skjeen til å gni fargen ut av bladene. </a:t>
            </a:r>
          </a:p>
          <a:p>
            <a:pPr lvl="0"/>
            <a:r>
              <a:rPr lang="nb-NO" sz="2000" dirty="0"/>
              <a:t>Når væska har fått en tydelig farge, kan den helles over i et glass.</a:t>
            </a:r>
          </a:p>
          <a:p>
            <a:pPr lvl="0"/>
            <a:r>
              <a:rPr lang="nb-NO" sz="2000" dirty="0"/>
              <a:t>Klipp opp filtrerpapiret i strimler, minimum 2 cm brede og 10 cm høye. </a:t>
            </a:r>
          </a:p>
          <a:p>
            <a:pPr lvl="0"/>
            <a:r>
              <a:rPr lang="nb-NO" sz="2000" dirty="0"/>
              <a:t>Lag en brett på papiret slik at det henger på glasset. Papiret skal være i kontakt med løsningen, men pass på at papiret ikke når helt ned i bunnen av glasset.</a:t>
            </a:r>
          </a:p>
          <a:p>
            <a:pPr lvl="0"/>
            <a:r>
              <a:rPr lang="nb-NO" sz="2000" dirty="0"/>
              <a:t>La glassene med filtrerpapirene stå i minimum </a:t>
            </a:r>
            <a:br>
              <a:rPr lang="nb-NO" sz="2000" dirty="0"/>
            </a:br>
            <a:r>
              <a:rPr lang="nb-NO" sz="2000" dirty="0"/>
              <a:t>10 minutter. </a:t>
            </a:r>
          </a:p>
        </p:txBody>
      </p:sp>
      <p:pic>
        <p:nvPicPr>
          <p:cNvPr id="6" name="Bilete 5" descr="Morter med grønne blader som knuses med en pistill. Foto. "/>
          <p:cNvPicPr>
            <a:picLocks noChangeAspect="1"/>
          </p:cNvPicPr>
          <p:nvPr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953" r="26095"/>
          <a:stretch/>
        </p:blipFill>
        <p:spPr>
          <a:xfrm rot="5400000">
            <a:off x="8819896" y="813525"/>
            <a:ext cx="3508536" cy="259256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Bilde 7" descr="Et bilde som inneholder innendørs, alkoholfri drikk, vegg, gjennomsiktig materiale&#10;&#10;KI-generert innhold kan være feil.">
            <a:extLst>
              <a:ext uri="{FF2B5EF4-FFF2-40B4-BE49-F238E27FC236}">
                <a16:creationId xmlns:a16="http://schemas.microsoft.com/office/drawing/2014/main" id="{CE2F9BB0-C6C0-8C12-5813-E7ACC1144FB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328" t="10122" r="28037" b="19721"/>
          <a:stretch/>
        </p:blipFill>
        <p:spPr>
          <a:xfrm rot="5400000">
            <a:off x="6914551" y="3561060"/>
            <a:ext cx="2877853" cy="2294325"/>
          </a:xfrm>
          <a:prstGeom prst="rect">
            <a:avLst/>
          </a:prstGeom>
          <a:effectLst>
            <a:outerShdw blurRad="292100" dist="139700" dir="2700000" algn="ctr" rotWithShape="0">
              <a:srgbClr val="000000">
                <a:alpha val="65000"/>
              </a:srgbClr>
            </a:outerShdw>
            <a:softEdge rad="12700"/>
          </a:effectLst>
        </p:spPr>
      </p:pic>
    </p:spTree>
    <p:extLst>
      <p:ext uri="{BB962C8B-B14F-4D97-AF65-F5344CB8AC3E}">
        <p14:creationId xmlns:p14="http://schemas.microsoft.com/office/powerpoint/2010/main" val="193177405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Oppsummering</a:t>
            </a:r>
          </a:p>
        </p:txBody>
      </p:sp>
      <p:sp>
        <p:nvSpPr>
          <p:cNvPr id="3" name="Plasshaldar for innhald 2"/>
          <p:cNvSpPr>
            <a:spLocks noGrp="1"/>
          </p:cNvSpPr>
          <p:nvPr>
            <p:ph idx="1"/>
          </p:nvPr>
        </p:nvSpPr>
        <p:spPr>
          <a:xfrm>
            <a:off x="838200" y="1825625"/>
            <a:ext cx="5765800" cy="4351338"/>
          </a:xfrm>
        </p:spPr>
        <p:txBody>
          <a:bodyPr/>
          <a:lstStyle/>
          <a:p>
            <a:r>
              <a:rPr lang="nb-NO" sz="2200" dirty="0"/>
              <a:t>Hvilke fargepigmenter inneholder:</a:t>
            </a:r>
          </a:p>
          <a:p>
            <a:pPr lvl="1"/>
            <a:r>
              <a:rPr lang="nb-NO" sz="2200" dirty="0">
                <a:solidFill>
                  <a:schemeClr val="accent6">
                    <a:lumMod val="50000"/>
                  </a:schemeClr>
                </a:solidFill>
              </a:rPr>
              <a:t>de grønne bladene?</a:t>
            </a:r>
          </a:p>
          <a:p>
            <a:pPr lvl="1"/>
            <a:r>
              <a:rPr lang="nb-NO" sz="2200" dirty="0">
                <a:solidFill>
                  <a:schemeClr val="accent4">
                    <a:lumMod val="75000"/>
                  </a:schemeClr>
                </a:solidFill>
              </a:rPr>
              <a:t>de gule bladene?</a:t>
            </a:r>
          </a:p>
          <a:p>
            <a:pPr lvl="1"/>
            <a:r>
              <a:rPr lang="nb-NO" sz="2200" dirty="0">
                <a:solidFill>
                  <a:srgbClr val="C00000"/>
                </a:solidFill>
              </a:rPr>
              <a:t>de røde bladene?</a:t>
            </a:r>
          </a:p>
        </p:txBody>
      </p:sp>
      <p:pic>
        <p:nvPicPr>
          <p:cNvPr id="5" name="Bilde 4" descr="Et bilde som inneholder Kokkekunst, garnityr, À la carte-retter, bord&#10;&#10;KI-generert innhold kan være feil.">
            <a:extLst>
              <a:ext uri="{FF2B5EF4-FFF2-40B4-BE49-F238E27FC236}">
                <a16:creationId xmlns:a16="http://schemas.microsoft.com/office/drawing/2014/main" id="{75A73394-1872-D9A9-AF9D-7BBCBAA6999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7" t="30110" r="8958" b="18546"/>
          <a:stretch/>
        </p:blipFill>
        <p:spPr>
          <a:xfrm>
            <a:off x="368300" y="3492499"/>
            <a:ext cx="10985500" cy="2819401"/>
          </a:xfrm>
          <a:prstGeom prst="rect">
            <a:avLst/>
          </a:prstGeom>
          <a:effectLst>
            <a:outerShdw blurRad="292100" dist="139700" dir="2700000" algn="ctr" rotWithShape="0">
              <a:schemeClr val="tx1">
                <a:alpha val="65000"/>
              </a:schemeClr>
            </a:outerShdw>
          </a:effectLst>
        </p:spPr>
      </p:pic>
    </p:spTree>
    <p:extLst>
      <p:ext uri="{BB962C8B-B14F-4D97-AF65-F5344CB8AC3E}">
        <p14:creationId xmlns:p14="http://schemas.microsoft.com/office/powerpoint/2010/main" val="136351398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838200" y="56701"/>
            <a:ext cx="10515600" cy="1325563"/>
          </a:xfrm>
        </p:spPr>
        <p:txBody>
          <a:bodyPr/>
          <a:lstStyle/>
          <a:p>
            <a:pPr algn="ctr"/>
            <a:r>
              <a:rPr lang="nb-NO" dirty="0"/>
              <a:t>Hvorfor forandrer bladene farge?</a:t>
            </a:r>
          </a:p>
        </p:txBody>
      </p:sp>
      <p:pic>
        <p:nvPicPr>
          <p:cNvPr id="6" name="Bilde 5" descr="Gutt med piggsveis som kommer med et utsagn. Illustrasjon."/>
          <p:cNvPicPr>
            <a:picLocks noChangeAspect="1"/>
          </p:cNvPicPr>
          <p:nvPr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584" b="48905"/>
          <a:stretch/>
        </p:blipFill>
        <p:spPr>
          <a:xfrm>
            <a:off x="1566144" y="1236446"/>
            <a:ext cx="1250627" cy="2650927"/>
          </a:xfrm>
          <a:prstGeom prst="rect">
            <a:avLst/>
          </a:prstGeom>
        </p:spPr>
      </p:pic>
      <p:sp>
        <p:nvSpPr>
          <p:cNvPr id="19" name="Biletforklaring forma som ein ellipse 2"/>
          <p:cNvSpPr/>
          <p:nvPr/>
        </p:nvSpPr>
        <p:spPr>
          <a:xfrm>
            <a:off x="3182080" y="1527173"/>
            <a:ext cx="2635621" cy="1610798"/>
          </a:xfrm>
          <a:prstGeom prst="wedgeEllipseCallout">
            <a:avLst>
              <a:gd name="adj1" fmla="val -63226"/>
              <a:gd name="adj2" fmla="val -12821"/>
            </a:avLst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2000" dirty="0">
                <a:solidFill>
                  <a:schemeClr val="accent6">
                    <a:lumMod val="50000"/>
                  </a:schemeClr>
                </a:solidFill>
              </a:rPr>
              <a:t>Når klorofyllet brytes ned, forsvinner den grønne fargen.</a:t>
            </a:r>
          </a:p>
        </p:txBody>
      </p:sp>
      <p:pic>
        <p:nvPicPr>
          <p:cNvPr id="14" name="Bilde 13" descr="Jente i prikkete kjole som kommer med et utsagn. Illustrasjon."/>
          <p:cNvPicPr>
            <a:picLocks noChangeAspect="1"/>
          </p:cNvPicPr>
          <p:nvPr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877" r="24483" b="47456"/>
          <a:stretch/>
        </p:blipFill>
        <p:spPr>
          <a:xfrm>
            <a:off x="9473695" y="1335292"/>
            <a:ext cx="1670798" cy="2459144"/>
          </a:xfrm>
          <a:prstGeom prst="rect">
            <a:avLst/>
          </a:prstGeom>
        </p:spPr>
      </p:pic>
      <p:sp>
        <p:nvSpPr>
          <p:cNvPr id="21" name="Biletforklaring forma som ein ellipse 2"/>
          <p:cNvSpPr/>
          <p:nvPr/>
        </p:nvSpPr>
        <p:spPr>
          <a:xfrm>
            <a:off x="6305143" y="2183638"/>
            <a:ext cx="2635621" cy="1610798"/>
          </a:xfrm>
          <a:prstGeom prst="wedgeEllipseCallout">
            <a:avLst>
              <a:gd name="adj1" fmla="val 67411"/>
              <a:gd name="adj2" fmla="val -31060"/>
            </a:avLst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2000" dirty="0">
                <a:solidFill>
                  <a:schemeClr val="accent6">
                    <a:lumMod val="50000"/>
                  </a:schemeClr>
                </a:solidFill>
              </a:rPr>
              <a:t>Grønne blader er også gule og røde.</a:t>
            </a:r>
          </a:p>
        </p:txBody>
      </p:sp>
      <p:pic>
        <p:nvPicPr>
          <p:cNvPr id="16" name="Bilde 15" descr="Jente i shorts som kommer med et utsagn. Illustrasjon."/>
          <p:cNvPicPr>
            <a:picLocks noChangeAspect="1"/>
          </p:cNvPicPr>
          <p:nvPr/>
        </p:nvPicPr>
        <p:blipFill rotWithShape="1"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91" t="-2069" r="62451" b="49525"/>
          <a:stretch/>
        </p:blipFill>
        <p:spPr>
          <a:xfrm rot="10800000">
            <a:off x="953546" y="3713000"/>
            <a:ext cx="1897974" cy="2793510"/>
          </a:xfrm>
          <a:prstGeom prst="rect">
            <a:avLst/>
          </a:prstGeom>
        </p:spPr>
      </p:pic>
      <p:sp>
        <p:nvSpPr>
          <p:cNvPr id="17" name="Biletforklaring forma som ein ellipse 2"/>
          <p:cNvSpPr/>
          <p:nvPr/>
        </p:nvSpPr>
        <p:spPr>
          <a:xfrm>
            <a:off x="3182080" y="3713000"/>
            <a:ext cx="2635621" cy="1610798"/>
          </a:xfrm>
          <a:prstGeom prst="wedgeEllipseCallout">
            <a:avLst>
              <a:gd name="adj1" fmla="val -66483"/>
              <a:gd name="adj2" fmla="val 2009"/>
            </a:avLst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2000" dirty="0">
                <a:solidFill>
                  <a:schemeClr val="accent6">
                    <a:lumMod val="50000"/>
                  </a:schemeClr>
                </a:solidFill>
              </a:rPr>
              <a:t>Klorofyllet gir bladene ulike farger.</a:t>
            </a:r>
          </a:p>
        </p:txBody>
      </p:sp>
      <p:pic>
        <p:nvPicPr>
          <p:cNvPr id="15" name="Bilde 14" descr="Gutt med caps som kommer med et utsagn. Illustrasjon.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273" t="51118" r="64633" b="-3662"/>
          <a:stretch/>
        </p:blipFill>
        <p:spPr>
          <a:xfrm>
            <a:off x="9161552" y="3713000"/>
            <a:ext cx="2089193" cy="3074953"/>
          </a:xfrm>
          <a:prstGeom prst="rect">
            <a:avLst/>
          </a:prstGeom>
        </p:spPr>
      </p:pic>
      <p:sp>
        <p:nvSpPr>
          <p:cNvPr id="20" name="Biletforklaring forma som ein ellipse 2"/>
          <p:cNvSpPr/>
          <p:nvPr/>
        </p:nvSpPr>
        <p:spPr>
          <a:xfrm>
            <a:off x="6305142" y="4518399"/>
            <a:ext cx="2635621" cy="1610798"/>
          </a:xfrm>
          <a:prstGeom prst="wedgeEllipseCallout">
            <a:avLst>
              <a:gd name="adj1" fmla="val 61523"/>
              <a:gd name="adj2" fmla="val -35470"/>
            </a:avLst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2000" dirty="0">
                <a:solidFill>
                  <a:schemeClr val="accent6">
                    <a:lumMod val="50000"/>
                  </a:schemeClr>
                </a:solidFill>
              </a:rPr>
              <a:t>Røde blader har også klorofyll.</a:t>
            </a:r>
          </a:p>
        </p:txBody>
      </p:sp>
    </p:spTree>
    <p:extLst>
      <p:ext uri="{BB962C8B-B14F-4D97-AF65-F5344CB8AC3E}">
        <p14:creationId xmlns:p14="http://schemas.microsoft.com/office/powerpoint/2010/main" val="1358596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1" grpId="0" animBg="1"/>
      <p:bldP spid="17" grpId="0" animBg="1"/>
      <p:bldP spid="20" grpId="0" animBg="1"/>
    </p:bldLst>
  </p:timing>
</p:sld>
</file>

<file path=ppt/theme/theme1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2296</TotalTime>
  <Words>278</Words>
  <Application>Microsoft Office PowerPoint</Application>
  <PresentationFormat>Widescreen</PresentationFormat>
  <Paragraphs>36</Paragraphs>
  <Slides>6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0" baseType="lpstr">
      <vt:lpstr>Arial</vt:lpstr>
      <vt:lpstr>Calibri</vt:lpstr>
      <vt:lpstr>Calibri Light</vt:lpstr>
      <vt:lpstr>Office-tema</vt:lpstr>
      <vt:lpstr>Hvilke fargestoffer er det i et blad?</vt:lpstr>
      <vt:lpstr>Kromatografi</vt:lpstr>
      <vt:lpstr>Vi skal bruke rødsprit</vt:lpstr>
      <vt:lpstr>Aktivitet: Kromatografi</vt:lpstr>
      <vt:lpstr>Oppsummering</vt:lpstr>
      <vt:lpstr>Hvorfor forandrer bladene farge?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PowerPoint-presentasjon</dc:title>
  <dc:creator>Øystein Sørborg</dc:creator>
  <cp:lastModifiedBy>Øystein Sørborg</cp:lastModifiedBy>
  <cp:revision>216</cp:revision>
  <cp:lastPrinted>2022-05-04T13:58:49Z</cp:lastPrinted>
  <dcterms:created xsi:type="dcterms:W3CDTF">2022-02-15T13:29:20Z</dcterms:created>
  <dcterms:modified xsi:type="dcterms:W3CDTF">2025-09-28T17:21:37Z</dcterms:modified>
</cp:coreProperties>
</file>