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5" r:id="rId3"/>
    <p:sldId id="309" r:id="rId4"/>
    <p:sldId id="316" r:id="rId5"/>
    <p:sldId id="313" r:id="rId6"/>
    <p:sldId id="285" r:id="rId7"/>
    <p:sldId id="317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b-NO" dirty="0"/>
              <a:t>Økt </a:t>
            </a:r>
            <a:r>
              <a:rPr lang="nb-NO" dirty="0"/>
              <a:t>5</a:t>
            </a:r>
            <a:r>
              <a:rPr lang="nb-NO" dirty="0" smtClean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Oscar til beste badeplass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9362" r="33187"/>
          <a:stretch/>
        </p:blipFill>
        <p:spPr>
          <a:xfrm>
            <a:off x="4818359" y="257059"/>
            <a:ext cx="2193889" cy="40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A </a:t>
            </a:r>
            <a:r>
              <a:rPr lang="nb-NO" dirty="0" smtClean="0"/>
              <a:t>Krav til innhold i filmen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Kommunen har </a:t>
            </a:r>
            <a:r>
              <a:rPr lang="nb-NO" i="1" dirty="0" smtClean="0"/>
              <a:t>ett </a:t>
            </a:r>
            <a:r>
              <a:rPr lang="nb-NO" i="1" dirty="0"/>
              <a:t>krav for badeplassen:</a:t>
            </a:r>
          </a:p>
          <a:p>
            <a:r>
              <a:rPr lang="nb-NO" i="1" dirty="0"/>
              <a:t>den skal være bærekraftig</a:t>
            </a:r>
          </a:p>
          <a:p>
            <a:pPr marL="0" indent="0">
              <a:buNone/>
            </a:pPr>
            <a:r>
              <a:rPr lang="nb-NO" i="1" dirty="0" smtClean="0"/>
              <a:t>Dere </a:t>
            </a:r>
            <a:r>
              <a:rPr lang="nb-NO" i="1" dirty="0"/>
              <a:t>skal lage en kort </a:t>
            </a:r>
            <a:r>
              <a:rPr lang="nb-NO" i="1" dirty="0" smtClean="0"/>
              <a:t>film/bildeserie </a:t>
            </a:r>
            <a:r>
              <a:rPr lang="nb-NO" i="1" dirty="0"/>
              <a:t>av badeplassen i dag der dere forklarer hvilke endringer dere vil gjøre for å gjøre badeplassen til den beste utfra innbyggernes (dere) mening og kommunens krav.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661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B </a:t>
            </a:r>
            <a:r>
              <a:rPr lang="nb-NO" dirty="0" smtClean="0"/>
              <a:t>Se gjennom og nominer film til Oscar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Hver storgruppe skal se gjennom filmene til gruppene i den andre storgruppen. I hver film skal dere vurdere:</a:t>
            </a:r>
          </a:p>
          <a:p>
            <a:r>
              <a:rPr lang="nb-NO" sz="2200" dirty="0"/>
              <a:t>Badeplassens design</a:t>
            </a:r>
          </a:p>
          <a:p>
            <a:r>
              <a:rPr lang="nb-NO" sz="2200" dirty="0"/>
              <a:t>Attraktivitet for mange brukergrupper</a:t>
            </a:r>
          </a:p>
          <a:p>
            <a:r>
              <a:rPr lang="nb-NO" sz="2200" dirty="0"/>
              <a:t>Bærekraftige tiltak</a:t>
            </a:r>
          </a:p>
          <a:p>
            <a:pPr marL="0" indent="0">
              <a:buNone/>
            </a:pPr>
            <a:r>
              <a:rPr lang="nb-NO" sz="2200" dirty="0" smtClean="0"/>
              <a:t> </a:t>
            </a:r>
            <a:endParaRPr lang="nb-NO" sz="2200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95572"/>
              </p:ext>
            </p:extLst>
          </p:nvPr>
        </p:nvGraphicFramePr>
        <p:xfrm>
          <a:off x="7015943" y="3355734"/>
          <a:ext cx="4204390" cy="25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16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149522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159145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1406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575742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C </a:t>
            </a:r>
            <a:r>
              <a:rPr lang="nb-NO" dirty="0" smtClean="0"/>
              <a:t>Se de to nominerte filmene og diskuter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Hvilken av filmene scorer best på:</a:t>
            </a:r>
          </a:p>
          <a:p>
            <a:r>
              <a:rPr lang="nb-NO" sz="2200" dirty="0" smtClean="0"/>
              <a:t>Badeplassens design</a:t>
            </a:r>
          </a:p>
          <a:p>
            <a:r>
              <a:rPr lang="nb-NO" sz="2200" dirty="0" smtClean="0"/>
              <a:t>Attraktivitet for mange brukergrupper</a:t>
            </a:r>
          </a:p>
          <a:p>
            <a:r>
              <a:rPr lang="nb-NO" sz="2200" dirty="0" smtClean="0"/>
              <a:t>Bærekraftige tiltak</a:t>
            </a:r>
          </a:p>
          <a:p>
            <a:pPr marL="0" indent="0">
              <a:buNone/>
            </a:pPr>
            <a:r>
              <a:rPr lang="nb-NO" sz="2200" dirty="0" smtClean="0"/>
              <a:t> </a:t>
            </a:r>
            <a:endParaRPr lang="nb-NO" sz="2200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95572"/>
              </p:ext>
            </p:extLst>
          </p:nvPr>
        </p:nvGraphicFramePr>
        <p:xfrm>
          <a:off x="7015943" y="3355734"/>
          <a:ext cx="4204390" cy="25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16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149522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159145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1406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575742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5895109" y="1690688"/>
            <a:ext cx="5458691" cy="2244436"/>
          </a:xfrm>
          <a:prstGeom prst="wedgeRoundRectCallout">
            <a:avLst>
              <a:gd name="adj1" fmla="val -57854"/>
              <a:gd name="adj2" fmla="val 99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D </a:t>
            </a:r>
            <a:r>
              <a:rPr lang="nb-NO" dirty="0" smtClean="0"/>
              <a:t>Avstemning og kåring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Stem </a:t>
            </a:r>
            <a:r>
              <a:rPr lang="en-US" i="1" dirty="0" err="1" smtClean="0"/>
              <a:t>på</a:t>
            </a:r>
            <a:r>
              <a:rPr lang="en-US" i="1" dirty="0" smtClean="0"/>
              <a:t> </a:t>
            </a:r>
            <a:r>
              <a:rPr lang="en-US" i="1" dirty="0" err="1" smtClean="0"/>
              <a:t>filmen</a:t>
            </a:r>
            <a:r>
              <a:rPr lang="en-US" i="1" dirty="0" smtClean="0"/>
              <a:t> </a:t>
            </a:r>
            <a:r>
              <a:rPr lang="en-US" i="1" dirty="0" err="1" smtClean="0"/>
              <a:t>som</a:t>
            </a:r>
            <a:r>
              <a:rPr lang="en-US" i="1" dirty="0" smtClean="0"/>
              <a:t> dere </a:t>
            </a:r>
            <a:r>
              <a:rPr lang="en-US" i="1" dirty="0" err="1" smtClean="0"/>
              <a:t>mener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den </a:t>
            </a:r>
            <a:r>
              <a:rPr lang="en-US" i="1" dirty="0" err="1" smtClean="0"/>
              <a:t>beste</a:t>
            </a:r>
            <a:r>
              <a:rPr lang="en-US" i="1" dirty="0" smtClean="0"/>
              <a:t> for </a:t>
            </a:r>
            <a:r>
              <a:rPr lang="nb-NO" i="1" dirty="0" smtClean="0"/>
              <a:t>innbyggerne og som tilfredsstiller kommunens krav.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873" y="2965787"/>
            <a:ext cx="3103002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E </a:t>
            </a:r>
            <a:r>
              <a:rPr lang="nb-NO" dirty="0" smtClean="0"/>
              <a:t>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winner</a:t>
            </a:r>
            <a:r>
              <a:rPr lang="nb-NO" dirty="0" smtClean="0"/>
              <a:t>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467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9362" r="33187"/>
          <a:stretch/>
        </p:blipFill>
        <p:spPr>
          <a:xfrm>
            <a:off x="1709651" y="1715223"/>
            <a:ext cx="2588030" cy="4786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4" y="1803861"/>
            <a:ext cx="6692563" cy="47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F </a:t>
            </a:r>
            <a:r>
              <a:rPr lang="nb-NO" dirty="0" smtClean="0"/>
              <a:t>Oppsummering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dere fornøyd med pengebeløpet dere fikk?</a:t>
            </a:r>
          </a:p>
          <a:p>
            <a:r>
              <a:rPr lang="nb-NO" dirty="0" smtClean="0"/>
              <a:t>Var premiene i Escape Room rettferdige?</a:t>
            </a:r>
          </a:p>
          <a:p>
            <a:r>
              <a:rPr lang="nb-NO" dirty="0" smtClean="0"/>
              <a:t>Hvor lett eller vanskelig var det å vurdere økonomi mot miljø?</a:t>
            </a:r>
          </a:p>
          <a:p>
            <a:r>
              <a:rPr lang="nb-NO" dirty="0" smtClean="0"/>
              <a:t>Ble avstemning og kåring av beste badeplass rettferdig?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9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197</Words>
  <Application>Microsoft Office PowerPoint</Application>
  <PresentationFormat>Breiskjerm</PresentationFormat>
  <Paragraphs>38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Økt 5  Oscar til beste badeplass</vt:lpstr>
      <vt:lpstr>5A Krav til innhold i filmen</vt:lpstr>
      <vt:lpstr>5B Se gjennom og nominer film til Oscar</vt:lpstr>
      <vt:lpstr>5C Se de to nominerte filmene og diskuter</vt:lpstr>
      <vt:lpstr>5D Avstemning og kåring</vt:lpstr>
      <vt:lpstr>5E And the winner is…</vt:lpstr>
      <vt:lpstr>5F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Berit Reitan</cp:lastModifiedBy>
  <cp:revision>104</cp:revision>
  <dcterms:created xsi:type="dcterms:W3CDTF">2020-07-27T11:27:57Z</dcterms:created>
  <dcterms:modified xsi:type="dcterms:W3CDTF">2022-01-17T09:15:28Z</dcterms:modified>
</cp:coreProperties>
</file>