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15" r:id="rId3"/>
    <p:sldId id="309" r:id="rId4"/>
    <p:sldId id="316" r:id="rId5"/>
    <p:sldId id="313" r:id="rId6"/>
    <p:sldId id="285" r:id="rId7"/>
    <p:sldId id="317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38A8"/>
    <a:srgbClr val="FD6151"/>
    <a:srgbClr val="82320E"/>
    <a:srgbClr val="7E4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80" autoAdjust="0"/>
    <p:restoredTop sz="93979" autoAdjust="0"/>
  </p:normalViewPr>
  <p:slideViewPr>
    <p:cSldViewPr snapToGrid="0">
      <p:cViewPr varScale="1">
        <p:scale>
          <a:sx n="115" d="100"/>
          <a:sy n="115" d="100"/>
        </p:scale>
        <p:origin x="8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B7FDD-528D-47C5-8054-40D30C210A7B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7E091-2504-4499-A49A-C966FD9579DD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248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12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4615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547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235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05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8141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325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205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1058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1892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2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14D16-A8A6-43E2-99A0-A9232FCD87FE}" type="datetimeFigureOut">
              <a:rPr lang="nb-NO" smtClean="0"/>
              <a:t>17.01.2022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E52E0-D1B2-4178-862A-A8FAD0B1D723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328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4609" y="3756506"/>
            <a:ext cx="9144000" cy="2387600"/>
          </a:xfrm>
        </p:spPr>
        <p:txBody>
          <a:bodyPr/>
          <a:lstStyle/>
          <a:p>
            <a:r>
              <a:rPr lang="nb-NO" dirty="0"/>
              <a:t>Økt </a:t>
            </a:r>
            <a:r>
              <a:rPr lang="nb-NO" dirty="0"/>
              <a:t>5</a:t>
            </a:r>
            <a:r>
              <a:rPr lang="nb-NO" dirty="0" smtClean="0"/>
              <a:t> 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Oscar til beste badeplass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2" t="9362" r="33187"/>
          <a:stretch/>
        </p:blipFill>
        <p:spPr>
          <a:xfrm>
            <a:off x="4818359" y="257059"/>
            <a:ext cx="2193889" cy="405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06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5</a:t>
            </a:r>
            <a:r>
              <a:rPr lang="nb-NO" dirty="0" smtClean="0"/>
              <a:t>A </a:t>
            </a:r>
            <a:r>
              <a:rPr lang="nb-NO" dirty="0" smtClean="0"/>
              <a:t>Krav til innhold i filmen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i="1" dirty="0"/>
              <a:t>Kommunen har </a:t>
            </a:r>
            <a:r>
              <a:rPr lang="nb-NO" i="1" dirty="0" smtClean="0"/>
              <a:t>ett </a:t>
            </a:r>
            <a:r>
              <a:rPr lang="nb-NO" i="1" dirty="0"/>
              <a:t>krav for badeplassen:</a:t>
            </a:r>
          </a:p>
          <a:p>
            <a:r>
              <a:rPr lang="nb-NO" i="1" dirty="0"/>
              <a:t>den skal være bærekraftig</a:t>
            </a:r>
          </a:p>
          <a:p>
            <a:pPr marL="0" indent="0">
              <a:buNone/>
            </a:pPr>
            <a:r>
              <a:rPr lang="nb-NO" i="1" dirty="0" smtClean="0"/>
              <a:t>Dere </a:t>
            </a:r>
            <a:r>
              <a:rPr lang="nb-NO" i="1" dirty="0"/>
              <a:t>skal lage en kort </a:t>
            </a:r>
            <a:r>
              <a:rPr lang="nb-NO" i="1" dirty="0" smtClean="0"/>
              <a:t>film/bildeserie </a:t>
            </a:r>
            <a:r>
              <a:rPr lang="nb-NO" i="1" dirty="0"/>
              <a:t>av badeplassen i dag der dere forklarer hvilke endringer dere vil gjøre for å gjøre badeplassen til den beste utfra innbyggernes (dere) mening og kommunens krav.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36619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5</a:t>
            </a:r>
            <a:r>
              <a:rPr lang="nb-NO" dirty="0" smtClean="0"/>
              <a:t>B </a:t>
            </a:r>
            <a:r>
              <a:rPr lang="nb-NO" dirty="0" smtClean="0"/>
              <a:t>Se gjennom og nominer film til Oscar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 smtClean="0"/>
              <a:t>Hver storgruppe skal se gjennom filmene til gruppene i den andre storgruppen. I hver film skal dere vurdere:</a:t>
            </a:r>
          </a:p>
          <a:p>
            <a:r>
              <a:rPr lang="nb-NO" sz="2200" dirty="0"/>
              <a:t>Badeplassens design</a:t>
            </a:r>
          </a:p>
          <a:p>
            <a:r>
              <a:rPr lang="nb-NO" sz="2200" dirty="0"/>
              <a:t>Attraktivitet for mange brukergrupper</a:t>
            </a:r>
          </a:p>
          <a:p>
            <a:r>
              <a:rPr lang="nb-NO" sz="2200" dirty="0"/>
              <a:t>Bærekraftige tiltak</a:t>
            </a:r>
          </a:p>
          <a:p>
            <a:pPr marL="0" indent="0">
              <a:buNone/>
            </a:pPr>
            <a:r>
              <a:rPr lang="nb-NO" sz="2200" dirty="0" smtClean="0"/>
              <a:t> </a:t>
            </a:r>
            <a:endParaRPr lang="nb-NO" sz="2200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695572"/>
              </p:ext>
            </p:extLst>
          </p:nvPr>
        </p:nvGraphicFramePr>
        <p:xfrm>
          <a:off x="7015943" y="3355734"/>
          <a:ext cx="4204390" cy="25998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7716">
                  <a:extLst>
                    <a:ext uri="{9D8B030D-6E8A-4147-A177-3AD203B41FA5}">
                      <a16:colId xmlns:a16="http://schemas.microsoft.com/office/drawing/2014/main" val="2497988737"/>
                    </a:ext>
                  </a:extLst>
                </a:gridCol>
                <a:gridCol w="1495223">
                  <a:extLst>
                    <a:ext uri="{9D8B030D-6E8A-4147-A177-3AD203B41FA5}">
                      <a16:colId xmlns:a16="http://schemas.microsoft.com/office/drawing/2014/main" val="995349712"/>
                    </a:ext>
                  </a:extLst>
                </a:gridCol>
                <a:gridCol w="1591451">
                  <a:extLst>
                    <a:ext uri="{9D8B030D-6E8A-4147-A177-3AD203B41FA5}">
                      <a16:colId xmlns:a16="http://schemas.microsoft.com/office/drawing/2014/main" val="1590018193"/>
                    </a:ext>
                  </a:extLst>
                </a:gridCol>
              </a:tblGrid>
              <a:tr h="414066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Positivt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Negativt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167944"/>
                  </a:ext>
                </a:extLst>
              </a:tr>
              <a:tr h="695663">
                <a:tc>
                  <a:txBody>
                    <a:bodyPr/>
                    <a:lstStyle/>
                    <a:p>
                      <a:r>
                        <a:rPr lang="nb-NO" dirty="0" smtClean="0"/>
                        <a:t>Sosiale forhold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657251"/>
                  </a:ext>
                </a:extLst>
              </a:tr>
              <a:tr h="695663">
                <a:tc>
                  <a:txBody>
                    <a:bodyPr/>
                    <a:lstStyle/>
                    <a:p>
                      <a:r>
                        <a:rPr lang="nb-NO" dirty="0" smtClean="0"/>
                        <a:t>Økonomi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123553"/>
                  </a:ext>
                </a:extLst>
              </a:tr>
              <a:tr h="575742">
                <a:tc>
                  <a:txBody>
                    <a:bodyPr/>
                    <a:lstStyle/>
                    <a:p>
                      <a:r>
                        <a:rPr lang="nb-NO" dirty="0" smtClean="0"/>
                        <a:t>Miljø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3107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7156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5</a:t>
            </a:r>
            <a:r>
              <a:rPr lang="nb-NO" dirty="0" smtClean="0"/>
              <a:t>C </a:t>
            </a:r>
            <a:r>
              <a:rPr lang="nb-NO" dirty="0" smtClean="0"/>
              <a:t>Se de to nominerte filmene og diskuter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 smtClean="0"/>
              <a:t>Hvilken av filmene scorer best på:</a:t>
            </a:r>
          </a:p>
          <a:p>
            <a:r>
              <a:rPr lang="nb-NO" sz="2200" dirty="0" smtClean="0"/>
              <a:t>Badeplassens design</a:t>
            </a:r>
          </a:p>
          <a:p>
            <a:r>
              <a:rPr lang="nb-NO" sz="2200" dirty="0" smtClean="0"/>
              <a:t>Attraktivitet for mange brukergrupper</a:t>
            </a:r>
          </a:p>
          <a:p>
            <a:r>
              <a:rPr lang="nb-NO" sz="2200" dirty="0" smtClean="0"/>
              <a:t>Bærekraftige tiltak</a:t>
            </a:r>
          </a:p>
          <a:p>
            <a:pPr marL="0" indent="0">
              <a:buNone/>
            </a:pPr>
            <a:r>
              <a:rPr lang="nb-NO" sz="2200" dirty="0" smtClean="0"/>
              <a:t> </a:t>
            </a:r>
            <a:endParaRPr lang="nb-NO" sz="2200" dirty="0" smtClean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695572"/>
              </p:ext>
            </p:extLst>
          </p:nvPr>
        </p:nvGraphicFramePr>
        <p:xfrm>
          <a:off x="7015943" y="3355734"/>
          <a:ext cx="4204390" cy="25998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7716">
                  <a:extLst>
                    <a:ext uri="{9D8B030D-6E8A-4147-A177-3AD203B41FA5}">
                      <a16:colId xmlns:a16="http://schemas.microsoft.com/office/drawing/2014/main" val="2497988737"/>
                    </a:ext>
                  </a:extLst>
                </a:gridCol>
                <a:gridCol w="1495223">
                  <a:extLst>
                    <a:ext uri="{9D8B030D-6E8A-4147-A177-3AD203B41FA5}">
                      <a16:colId xmlns:a16="http://schemas.microsoft.com/office/drawing/2014/main" val="995349712"/>
                    </a:ext>
                  </a:extLst>
                </a:gridCol>
                <a:gridCol w="1591451">
                  <a:extLst>
                    <a:ext uri="{9D8B030D-6E8A-4147-A177-3AD203B41FA5}">
                      <a16:colId xmlns:a16="http://schemas.microsoft.com/office/drawing/2014/main" val="1590018193"/>
                    </a:ext>
                  </a:extLst>
                </a:gridCol>
              </a:tblGrid>
              <a:tr h="414066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Positivt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Negativt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167944"/>
                  </a:ext>
                </a:extLst>
              </a:tr>
              <a:tr h="695663">
                <a:tc>
                  <a:txBody>
                    <a:bodyPr/>
                    <a:lstStyle/>
                    <a:p>
                      <a:r>
                        <a:rPr lang="nb-NO" dirty="0" smtClean="0"/>
                        <a:t>Sosiale forhold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657251"/>
                  </a:ext>
                </a:extLst>
              </a:tr>
              <a:tr h="695663">
                <a:tc>
                  <a:txBody>
                    <a:bodyPr/>
                    <a:lstStyle/>
                    <a:p>
                      <a:r>
                        <a:rPr lang="nb-NO" dirty="0" smtClean="0"/>
                        <a:t>Økonomi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123553"/>
                  </a:ext>
                </a:extLst>
              </a:tr>
              <a:tr h="575742">
                <a:tc>
                  <a:txBody>
                    <a:bodyPr/>
                    <a:lstStyle/>
                    <a:p>
                      <a:r>
                        <a:rPr lang="nb-NO" dirty="0" smtClean="0"/>
                        <a:t>Miljø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310778"/>
                  </a:ext>
                </a:extLst>
              </a:tr>
            </a:tbl>
          </a:graphicData>
        </a:graphic>
      </p:graphicFrame>
      <p:sp>
        <p:nvSpPr>
          <p:cNvPr id="4" name="Rounded Rectangular Callout 3"/>
          <p:cNvSpPr/>
          <p:nvPr/>
        </p:nvSpPr>
        <p:spPr>
          <a:xfrm>
            <a:off x="5895109" y="1690688"/>
            <a:ext cx="5458691" cy="2244436"/>
          </a:xfrm>
          <a:prstGeom prst="wedgeRoundRectCallout">
            <a:avLst>
              <a:gd name="adj1" fmla="val -57854"/>
              <a:gd name="adj2" fmla="val 9953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690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5</a:t>
            </a:r>
            <a:r>
              <a:rPr lang="nb-NO" dirty="0" smtClean="0"/>
              <a:t>D </a:t>
            </a:r>
            <a:r>
              <a:rPr lang="nb-NO" dirty="0" smtClean="0"/>
              <a:t>Avstemning og kåring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/>
              <a:t>Stem </a:t>
            </a:r>
            <a:r>
              <a:rPr lang="en-US" i="1" dirty="0" err="1" smtClean="0"/>
              <a:t>på</a:t>
            </a:r>
            <a:r>
              <a:rPr lang="en-US" i="1" dirty="0" smtClean="0"/>
              <a:t> </a:t>
            </a:r>
            <a:r>
              <a:rPr lang="en-US" i="1" dirty="0" err="1" smtClean="0"/>
              <a:t>filmen</a:t>
            </a:r>
            <a:r>
              <a:rPr lang="en-US" i="1" dirty="0" smtClean="0"/>
              <a:t> </a:t>
            </a:r>
            <a:r>
              <a:rPr lang="en-US" i="1" dirty="0" err="1" smtClean="0"/>
              <a:t>som</a:t>
            </a:r>
            <a:r>
              <a:rPr lang="en-US" i="1" dirty="0" smtClean="0"/>
              <a:t> dere </a:t>
            </a:r>
            <a:r>
              <a:rPr lang="en-US" i="1" dirty="0" err="1" smtClean="0"/>
              <a:t>mener</a:t>
            </a:r>
            <a:r>
              <a:rPr lang="en-US" i="1" dirty="0" smtClean="0"/>
              <a:t> </a:t>
            </a:r>
            <a:r>
              <a:rPr lang="en-US" i="1" dirty="0" err="1" smtClean="0"/>
              <a:t>er</a:t>
            </a:r>
            <a:r>
              <a:rPr lang="en-US" i="1" dirty="0" smtClean="0"/>
              <a:t> den </a:t>
            </a:r>
            <a:r>
              <a:rPr lang="en-US" i="1" dirty="0" err="1" smtClean="0"/>
              <a:t>beste</a:t>
            </a:r>
            <a:r>
              <a:rPr lang="en-US" i="1" dirty="0" smtClean="0"/>
              <a:t> for </a:t>
            </a:r>
            <a:r>
              <a:rPr lang="nb-NO" i="1" dirty="0" smtClean="0"/>
              <a:t>innbyggerne og som tilfredsstiller kommunens krav.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3873" y="2965787"/>
            <a:ext cx="3103002" cy="74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92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5</a:t>
            </a:r>
            <a:r>
              <a:rPr lang="nb-NO" dirty="0" smtClean="0"/>
              <a:t>E </a:t>
            </a:r>
            <a:r>
              <a:rPr lang="nb-NO" dirty="0" smtClean="0"/>
              <a:t>And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winner</a:t>
            </a:r>
            <a:r>
              <a:rPr lang="nb-NO" dirty="0" smtClean="0"/>
              <a:t> is…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646776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b-NO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2" t="9362" r="33187"/>
          <a:stretch/>
        </p:blipFill>
        <p:spPr>
          <a:xfrm>
            <a:off x="1709651" y="1715223"/>
            <a:ext cx="2588030" cy="47861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964" y="1803861"/>
            <a:ext cx="6692563" cy="473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7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5</a:t>
            </a:r>
            <a:r>
              <a:rPr lang="nb-NO" dirty="0" smtClean="0"/>
              <a:t>F </a:t>
            </a:r>
            <a:r>
              <a:rPr lang="nb-NO" dirty="0" smtClean="0"/>
              <a:t>Oppsummering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Er dere fornøyd med pengebeløpet dere fikk?</a:t>
            </a:r>
          </a:p>
          <a:p>
            <a:r>
              <a:rPr lang="nb-NO" dirty="0" smtClean="0"/>
              <a:t>Var premiene i Escape Room rettferdige?</a:t>
            </a:r>
          </a:p>
          <a:p>
            <a:r>
              <a:rPr lang="nb-NO" dirty="0" smtClean="0"/>
              <a:t>Hvor lett eller vanskelig var det å vurdere økonomi mot miljø?</a:t>
            </a:r>
          </a:p>
          <a:p>
            <a:r>
              <a:rPr lang="nb-NO" dirty="0" smtClean="0"/>
              <a:t>Ble avstemning og kåring av beste badeplass rettferdig?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69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5886</TotalTime>
  <Words>197</Words>
  <Application>Microsoft Office PowerPoint</Application>
  <PresentationFormat>Breiskjerm</PresentationFormat>
  <Paragraphs>38</Paragraphs>
  <Slides>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Lysbilettitlar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Økt 5  Oscar til beste badeplass</vt:lpstr>
      <vt:lpstr>5A Krav til innhold i filmen</vt:lpstr>
      <vt:lpstr>5B Se gjennom og nominer film til Oscar</vt:lpstr>
      <vt:lpstr>5C Se de to nominerte filmene og diskuter</vt:lpstr>
      <vt:lpstr>5D Avstemning og kåring</vt:lpstr>
      <vt:lpstr>5E And the winner is…</vt:lpstr>
      <vt:lpstr>5F Oppsummering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Livsløpsanalyse</dc:title>
  <dc:creator>Berit Reitan</dc:creator>
  <cp:lastModifiedBy>Berit Reitan</cp:lastModifiedBy>
  <cp:revision>104</cp:revision>
  <dcterms:created xsi:type="dcterms:W3CDTF">2020-07-27T11:27:57Z</dcterms:created>
  <dcterms:modified xsi:type="dcterms:W3CDTF">2022-01-17T09:15:28Z</dcterms:modified>
</cp:coreProperties>
</file>