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8" r:id="rId3"/>
    <p:sldId id="277" r:id="rId4"/>
    <p:sldId id="259" r:id="rId5"/>
    <p:sldId id="260" r:id="rId6"/>
    <p:sldId id="266" r:id="rId7"/>
    <p:sldId id="267" r:id="rId8"/>
    <p:sldId id="271" r:id="rId9"/>
    <p:sldId id="269" r:id="rId10"/>
    <p:sldId id="268" r:id="rId11"/>
    <p:sldId id="270" r:id="rId12"/>
    <p:sldId id="272" r:id="rId13"/>
    <p:sldId id="278" r:id="rId14"/>
    <p:sldId id="274" r:id="rId15"/>
    <p:sldId id="275" r:id="rId16"/>
    <p:sldId id="276" r:id="rId17"/>
    <p:sldId id="273" r:id="rId18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31" autoAdjust="0"/>
    <p:restoredTop sz="9466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A9727F-1023-4990-9FBC-777FB33DFA05}" type="datetimeFigureOut">
              <a:rPr lang="nb-NO" smtClean="0"/>
              <a:t>21.06.2018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1BDC6B-8288-4F93-8E9F-490130797C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04765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BDC6B-8288-4F93-8E9F-490130797CD7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98097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BDC6B-8288-4F93-8E9F-490130797CD7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96759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BDC6B-8288-4F93-8E9F-490130797CD7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9656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A0A6-8297-4248-955B-4396759BAEFB}" type="datetime1">
              <a:rPr lang="nb-NO" smtClean="0"/>
              <a:t>21.06.2018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74C74-8981-4B5C-AD78-B325B7705C8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1288264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A0A6-8297-4248-955B-4396759BAEFB}" type="datetime1">
              <a:rPr lang="nb-NO" smtClean="0"/>
              <a:t>21.06.2018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74C74-8981-4B5C-AD78-B325B7705C8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031737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A0A6-8297-4248-955B-4396759BAEFB}" type="datetime1">
              <a:rPr lang="nb-NO" smtClean="0"/>
              <a:t>21.06.2018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74C74-8981-4B5C-AD78-B325B7705C8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28938441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A0A6-8297-4248-955B-4396759BAEFB}" type="datetime1">
              <a:rPr lang="nb-NO" smtClean="0"/>
              <a:t>21.06.2018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74C74-8981-4B5C-AD78-B325B7705C8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4486904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A0A6-8297-4248-955B-4396759BAEFB}" type="datetime1">
              <a:rPr lang="nb-NO" smtClean="0"/>
              <a:t>21.06.2018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74C74-8981-4B5C-AD78-B325B7705C8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66116206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A0A6-8297-4248-955B-4396759BAEFB}" type="datetime1">
              <a:rPr lang="nb-NO" smtClean="0"/>
              <a:t>21.06.2018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74C74-8981-4B5C-AD78-B325B7705C8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4449034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A0A6-8297-4248-955B-4396759BAEFB}" type="datetime1">
              <a:rPr lang="nb-NO" smtClean="0"/>
              <a:t>21.06.2018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74C74-8981-4B5C-AD78-B325B7705C8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79248043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A0A6-8297-4248-955B-4396759BAEFB}" type="datetime1">
              <a:rPr lang="nb-NO" smtClean="0"/>
              <a:t>21.06.2018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74C74-8981-4B5C-AD78-B325B7705C8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771295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A0A6-8297-4248-955B-4396759BAEFB}" type="datetime1">
              <a:rPr lang="nb-NO" smtClean="0"/>
              <a:t>21.06.2018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74C74-8981-4B5C-AD78-B325B7705C8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94600325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A0A6-8297-4248-955B-4396759BAEFB}" type="datetime1">
              <a:rPr lang="nb-NO" smtClean="0"/>
              <a:t>21.06.2018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74C74-8981-4B5C-AD78-B325B7705C8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0698530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A0A6-8297-4248-955B-4396759BAEFB}" type="datetime1">
              <a:rPr lang="nb-NO" smtClean="0"/>
              <a:t>21.06.2018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74C74-8981-4B5C-AD78-B325B7705C8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9118764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FA0A6-8297-4248-955B-4396759BAEFB}" type="datetime1">
              <a:rPr lang="nb-NO" smtClean="0"/>
              <a:t>21.06.2018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74C74-8981-4B5C-AD78-B325B7705C8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04047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Økt 12 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Møt en elektriker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74C74-8981-4B5C-AD78-B325B7705C82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5992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0"/>
          <a:stretch/>
        </p:blipFill>
        <p:spPr bwMode="auto">
          <a:xfrm>
            <a:off x="157135" y="980728"/>
            <a:ext cx="5547662" cy="39955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94862" y="359078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smtClean="0"/>
              <a:t>Side 14–15  </a:t>
            </a:r>
            <a:endParaRPr lang="nb-NO" sz="2800" dirty="0"/>
          </a:p>
        </p:txBody>
      </p:sp>
      <p:sp>
        <p:nvSpPr>
          <p:cNvPr id="6" name="Oval Callout 5"/>
          <p:cNvSpPr/>
          <p:nvPr/>
        </p:nvSpPr>
        <p:spPr>
          <a:xfrm>
            <a:off x="5148064" y="152636"/>
            <a:ext cx="3769196" cy="1188132"/>
          </a:xfrm>
          <a:prstGeom prst="wedgeEllipseCallout">
            <a:avLst>
              <a:gd name="adj1" fmla="val -50746"/>
              <a:gd name="adj2" fmla="val 600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Hvorfor skrur Stephanie av strømmen før hun begynner å jobbe?</a:t>
            </a:r>
            <a:endParaRPr lang="nb-NO" sz="2000" dirty="0"/>
          </a:p>
        </p:txBody>
      </p:sp>
      <p:sp>
        <p:nvSpPr>
          <p:cNvPr id="4" name="Oval Callout 3"/>
          <p:cNvSpPr/>
          <p:nvPr/>
        </p:nvSpPr>
        <p:spPr>
          <a:xfrm>
            <a:off x="1994862" y="5418907"/>
            <a:ext cx="3325380" cy="975320"/>
          </a:xfrm>
          <a:prstGeom prst="wedgeEllipseCallout">
            <a:avLst>
              <a:gd name="adj1" fmla="val 58204"/>
              <a:gd name="adj2" fmla="val -643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Hvordan har vi tatt hensyn til sikkerhet? </a:t>
            </a:r>
            <a:endParaRPr lang="nb-NO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74C74-8981-4B5C-AD78-B325B7705C82}" type="slidenum">
              <a:rPr lang="nb-NO" smtClean="0"/>
              <a:t>10</a:t>
            </a:fld>
            <a:endParaRPr lang="nb-NO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076263"/>
            <a:ext cx="2674115" cy="22061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564904"/>
            <a:ext cx="11049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4110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8360" y="341312"/>
            <a:ext cx="1522512" cy="604664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Side 16 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74C74-8981-4B5C-AD78-B325B7705C82}" type="slidenum">
              <a:rPr lang="nb-NO" smtClean="0"/>
              <a:t>11</a:t>
            </a:fld>
            <a:endParaRPr lang="nb-NO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" t="5703" r="1573" b="1933"/>
          <a:stretch/>
        </p:blipFill>
        <p:spPr bwMode="auto">
          <a:xfrm>
            <a:off x="4067944" y="293613"/>
            <a:ext cx="4363393" cy="59046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323528" y="1484784"/>
            <a:ext cx="3168352" cy="1008112"/>
          </a:xfrm>
          <a:prstGeom prst="wedgeEllipseCallout">
            <a:avLst>
              <a:gd name="adj1" fmla="val 59951"/>
              <a:gd name="adj2" fmla="val 796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Ligner dette på noe vi har gjort? 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258079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3" t="2393" r="14941" b="-940"/>
          <a:stretch/>
        </p:blipFill>
        <p:spPr bwMode="auto">
          <a:xfrm>
            <a:off x="4211961" y="1648713"/>
            <a:ext cx="4845640" cy="35826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270989" y="5445224"/>
            <a:ext cx="3866982" cy="936105"/>
          </a:xfrm>
          <a:prstGeom prst="wedgeEllipseCallout">
            <a:avLst>
              <a:gd name="adj1" fmla="val 26173"/>
              <a:gd name="adj2" fmla="val -942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Hvordan er de to koblingsskjemaene like?</a:t>
            </a:r>
            <a:endParaRPr lang="nb-NO" sz="2000" dirty="0"/>
          </a:p>
        </p:txBody>
      </p:sp>
      <p:sp>
        <p:nvSpPr>
          <p:cNvPr id="10" name="Oval Callout 9"/>
          <p:cNvSpPr/>
          <p:nvPr/>
        </p:nvSpPr>
        <p:spPr>
          <a:xfrm>
            <a:off x="5148064" y="5680863"/>
            <a:ext cx="2604427" cy="918269"/>
          </a:xfrm>
          <a:prstGeom prst="wedgeEllipseCallout">
            <a:avLst>
              <a:gd name="adj1" fmla="val -54331"/>
              <a:gd name="adj2" fmla="val -735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Hvordan er de forskjellige?</a:t>
            </a:r>
            <a:endParaRPr lang="nb-NO" sz="20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" t="22560" r="2208" b="23635"/>
          <a:stretch/>
        </p:blipFill>
        <p:spPr bwMode="auto">
          <a:xfrm>
            <a:off x="140317" y="2204864"/>
            <a:ext cx="3969346" cy="17392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74C74-8981-4B5C-AD78-B325B7705C82}" type="slidenum">
              <a:rPr lang="nb-NO" smtClean="0"/>
              <a:t>12</a:t>
            </a:fld>
            <a:endParaRPr lang="nb-NO"/>
          </a:p>
        </p:txBody>
      </p:sp>
      <p:sp>
        <p:nvSpPr>
          <p:cNvPr id="5" name="Rounded Rectangular Callout 4"/>
          <p:cNvSpPr/>
          <p:nvPr/>
        </p:nvSpPr>
        <p:spPr>
          <a:xfrm>
            <a:off x="827584" y="1196752"/>
            <a:ext cx="2952328" cy="648072"/>
          </a:xfrm>
          <a:prstGeom prst="wedgeRoundRectCallout">
            <a:avLst>
              <a:gd name="adj1" fmla="val -22280"/>
              <a:gd name="adj2" fmla="val 10641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Vårt koblingsskjema</a:t>
            </a:r>
            <a:endParaRPr lang="nb-NO" sz="2000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5580112" y="620688"/>
            <a:ext cx="2952328" cy="720080"/>
          </a:xfrm>
          <a:prstGeom prst="wedgeRoundRectCallout">
            <a:avLst>
              <a:gd name="adj1" fmla="val -19386"/>
              <a:gd name="adj2" fmla="val 11234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Ekte koblingsskjema</a:t>
            </a:r>
            <a:endParaRPr lang="nb-NO" sz="2000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093688" y="116632"/>
            <a:ext cx="1522512" cy="604664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Side 16 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15118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74C74-8981-4B5C-AD78-B325B7705C82}" type="slidenum">
              <a:rPr lang="nb-NO" smtClean="0"/>
              <a:t>13</a:t>
            </a:fld>
            <a:endParaRPr lang="nb-NO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32656"/>
            <a:ext cx="4369607" cy="6192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755576" y="908720"/>
            <a:ext cx="2448272" cy="876478"/>
          </a:xfrm>
          <a:prstGeom prst="wedgeEllipseCallout">
            <a:avLst>
              <a:gd name="adj1" fmla="val 56477"/>
              <a:gd name="adj2" fmla="val 823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Har du endret mening? 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32015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74C74-8981-4B5C-AD78-B325B7705C82}" type="slidenum">
              <a:rPr lang="nb-NO" smtClean="0"/>
              <a:t>14</a:t>
            </a:fld>
            <a:endParaRPr lang="nb-NO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93779"/>
            <a:ext cx="3061190" cy="43399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272221"/>
            <a:ext cx="3066093" cy="43399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25" y="2132933"/>
            <a:ext cx="3101124" cy="4392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187926"/>
            <a:ext cx="3076801" cy="43374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6" name="Rounded Rectangular Callout 15"/>
          <p:cNvSpPr/>
          <p:nvPr/>
        </p:nvSpPr>
        <p:spPr>
          <a:xfrm>
            <a:off x="266525" y="126102"/>
            <a:ext cx="5066792" cy="854625"/>
          </a:xfrm>
          <a:prstGeom prst="wedgeRoundRectCallout">
            <a:avLst>
              <a:gd name="adj1" fmla="val -10577"/>
              <a:gd name="adj2" fmla="val 11416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Samarbeid i grupper. Hvilken nøkkelsetning passer til aktivitetene vi har gjort?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12751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74C74-8981-4B5C-AD78-B325B7705C82}" type="slidenum">
              <a:rPr lang="nb-NO" smtClean="0"/>
              <a:t>15</a:t>
            </a:fld>
            <a:endParaRPr lang="nb-NO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" t="6594" r="4672" b="3937"/>
          <a:stretch/>
        </p:blipFill>
        <p:spPr bwMode="auto">
          <a:xfrm>
            <a:off x="4427984" y="440208"/>
            <a:ext cx="4176464" cy="57904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ular Callout 4"/>
          <p:cNvSpPr/>
          <p:nvPr/>
        </p:nvSpPr>
        <p:spPr>
          <a:xfrm>
            <a:off x="385115" y="620688"/>
            <a:ext cx="3416696" cy="1296144"/>
          </a:xfrm>
          <a:prstGeom prst="wedgeRectCallout">
            <a:avLst>
              <a:gd name="adj1" fmla="val 49906"/>
              <a:gd name="adj2" fmla="val 86433"/>
            </a:avLst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Nyttige på tvers av temaer i naturfag.</a:t>
            </a:r>
            <a:endParaRPr lang="nb-NO" sz="2200" dirty="0"/>
          </a:p>
        </p:txBody>
      </p:sp>
      <p:sp>
        <p:nvSpPr>
          <p:cNvPr id="6" name="Oval Callout 5"/>
          <p:cNvSpPr/>
          <p:nvPr/>
        </p:nvSpPr>
        <p:spPr>
          <a:xfrm>
            <a:off x="251520" y="4149080"/>
            <a:ext cx="3365876" cy="1296144"/>
          </a:xfrm>
          <a:prstGeom prst="wedgeEllipseCallout">
            <a:avLst>
              <a:gd name="adj1" fmla="val 58272"/>
              <a:gd name="adj2" fmla="val -584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Hva har vi gjort som kan knyttes til nøkkelsetningene? 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265325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Fagprøve 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Kahoot.it</a:t>
            </a:r>
            <a:r>
              <a:rPr lang="nb-NO" dirty="0" smtClean="0"/>
              <a:t>! </a:t>
            </a:r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74C74-8981-4B5C-AD78-B325B7705C82}" type="slidenum">
              <a:rPr lang="nb-NO" smtClean="0"/>
              <a:t>16</a:t>
            </a:fld>
            <a:endParaRPr lang="nb-NO"/>
          </a:p>
        </p:txBody>
      </p:sp>
      <p:pic>
        <p:nvPicPr>
          <p:cNvPr id="4098" name="Picture 2" descr="Question, Bulb, Idea, Question Mark, Solution, Qui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772816"/>
            <a:ext cx="4049688" cy="4049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73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:\Forskerføtter og leserøtter\ELEKTRISITET\Bilder\Bilder til lærerveiledningene\Fagbrev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04664"/>
            <a:ext cx="4730721" cy="56166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74C74-8981-4B5C-AD78-B325B7705C82}" type="slidenum">
              <a:rPr lang="nb-NO" smtClean="0"/>
              <a:t>17</a:t>
            </a:fld>
            <a:endParaRPr lang="nb-NO"/>
          </a:p>
        </p:txBody>
      </p:sp>
      <p:sp>
        <p:nvSpPr>
          <p:cNvPr id="5" name="Rounded Rectangular Callout 4"/>
          <p:cNvSpPr/>
          <p:nvPr/>
        </p:nvSpPr>
        <p:spPr>
          <a:xfrm>
            <a:off x="395536" y="757474"/>
            <a:ext cx="3168352" cy="1080120"/>
          </a:xfrm>
          <a:prstGeom prst="wedgeRoundRectCallout">
            <a:avLst>
              <a:gd name="adj1" fmla="val 42268"/>
              <a:gd name="adj2" fmla="val 8355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Gratulerer som kvalifiserte modellhus-elektrikere!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335728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332656"/>
            <a:ext cx="3275856" cy="720080"/>
          </a:xfrm>
          <a:prstGeom prst="roundRect">
            <a:avLst/>
          </a:prstGeom>
          <a:gradFill flip="none" rotWithShape="1">
            <a:gsLst>
              <a:gs pos="100000">
                <a:srgbClr val="92D050"/>
              </a:gs>
              <a:gs pos="1000">
                <a:srgbClr val="007A00"/>
              </a:gs>
            </a:gsLst>
            <a:lin ang="10800000" scaled="0"/>
            <a:tileRect/>
          </a:gra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pPr algn="l"/>
            <a:r>
              <a:rPr lang="nb-NO" dirty="0" smtClean="0"/>
              <a:t>Tenk-par-del 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56792"/>
            <a:ext cx="8496944" cy="4392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600" dirty="0" smtClean="0"/>
              <a:t>Hva syntes du var utfordrende med å koble en </a:t>
            </a:r>
            <a:r>
              <a:rPr lang="nb-NO" sz="2600" b="1" dirty="0" smtClean="0"/>
              <a:t>elektrisk krets</a:t>
            </a:r>
            <a:r>
              <a:rPr lang="nb-NO" sz="2600" dirty="0" smtClean="0"/>
              <a:t> til et modellrom?   </a:t>
            </a:r>
          </a:p>
          <a:p>
            <a:pPr marL="0" indent="0">
              <a:buNone/>
            </a:pPr>
            <a:endParaRPr lang="nb-NO" sz="2600" i="1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nb-NO" sz="2600" dirty="0" smtClean="0"/>
              <a:t>1. Tenk i et halvt minutt.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b-NO" sz="2600" dirty="0" smtClean="0"/>
              <a:t>2. Del med naboen i et halvt minutt.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b-NO" sz="2600" dirty="0" smtClean="0"/>
              <a:t>3. Del i plenum.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74C74-8981-4B5C-AD78-B325B7705C82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6677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74C74-8981-4B5C-AD78-B325B7705C82}" type="slidenum">
              <a:rPr lang="nb-NO" smtClean="0"/>
              <a:t>3</a:t>
            </a:fld>
            <a:endParaRPr lang="nb-NO"/>
          </a:p>
        </p:txBody>
      </p:sp>
      <p:sp>
        <p:nvSpPr>
          <p:cNvPr id="3" name="Rounded Rectangular Callout 2"/>
          <p:cNvSpPr/>
          <p:nvPr/>
        </p:nvSpPr>
        <p:spPr>
          <a:xfrm>
            <a:off x="899592" y="304496"/>
            <a:ext cx="5184576" cy="920905"/>
          </a:xfrm>
          <a:prstGeom prst="wedgeRoundRectCallout">
            <a:avLst>
              <a:gd name="adj1" fmla="val 54616"/>
              <a:gd name="adj2" fmla="val 10454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I denne økta skal vi reflektere over hva vi har gjort og hva vi har lært som elektrikerlærlinger.</a:t>
            </a:r>
            <a:endParaRPr lang="nb-NO" sz="2000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683568" y="5229200"/>
            <a:ext cx="4680520" cy="1152128"/>
          </a:xfrm>
          <a:prstGeom prst="wedgeRoundRectCallout">
            <a:avLst>
              <a:gd name="adj1" fmla="val 58339"/>
              <a:gd name="adj2" fmla="val -3856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Dere skal også få teste hva dere har lært gjennom en fagprøve, før dere mottar fagbrev som modellhus-elektrikere.</a:t>
            </a:r>
            <a:endParaRPr lang="nb-NO" sz="2000" dirty="0"/>
          </a:p>
        </p:txBody>
      </p:sp>
      <p:pic>
        <p:nvPicPr>
          <p:cNvPr id="7" name="Picture 2" descr="N:\Forskerføtter og leserøtter\ELEKTRISITET\Bilder\Bilder til lærerveiledningene\Forside Møt en elektrik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42577"/>
            <a:ext cx="2232248" cy="318191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3"/>
          <a:stretch/>
        </p:blipFill>
        <p:spPr bwMode="auto">
          <a:xfrm>
            <a:off x="6444208" y="196117"/>
            <a:ext cx="2016224" cy="2742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ular Callout 8"/>
          <p:cNvSpPr/>
          <p:nvPr/>
        </p:nvSpPr>
        <p:spPr>
          <a:xfrm>
            <a:off x="2843808" y="2852936"/>
            <a:ext cx="5688632" cy="1008113"/>
          </a:xfrm>
          <a:prstGeom prst="wedgeRoundRectCallout">
            <a:avLst>
              <a:gd name="adj1" fmla="val -51721"/>
              <a:gd name="adj2" fmla="val -8051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Vi skal lese ei bok om en elektriker, og sammenligne det hun gjør i jobben sin med ting vi har gjort.</a:t>
            </a:r>
            <a:endParaRPr lang="nb-NO" sz="2000" dirty="0"/>
          </a:p>
        </p:txBody>
      </p:sp>
      <p:pic>
        <p:nvPicPr>
          <p:cNvPr id="10" name="Picture 2" descr="N:\Forskerføtter og leserøtter\ELEKTRISITET\Bilder\Bilder til lærerveiledningene\Fagbrev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077072"/>
            <a:ext cx="2232248" cy="265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33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74C74-8981-4B5C-AD78-B325B7705C82}" type="slidenum">
              <a:rPr lang="nb-NO" smtClean="0"/>
              <a:t>4</a:t>
            </a:fld>
            <a:endParaRPr lang="nb-NO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32656"/>
            <a:ext cx="4369607" cy="6192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1475656" y="1078714"/>
            <a:ext cx="1872208" cy="504056"/>
          </a:xfrm>
          <a:prstGeom prst="wedgeRoundRectCallout">
            <a:avLst>
              <a:gd name="adj1" fmla="val 50374"/>
              <a:gd name="adj2" fmla="val 11920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Fyll ut siden</a:t>
            </a:r>
            <a:r>
              <a:rPr lang="nb-NO" dirty="0" smtClean="0"/>
              <a:t>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0821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:\Forskerføtter og leserøtter\ELEKTRISITET\Bilder\Bilder til lærerveiledningene\Forside Møt en elektriker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3283580" cy="468052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74C74-8981-4B5C-AD78-B325B7705C82}" type="slidenum">
              <a:rPr lang="nb-NO" smtClean="0"/>
              <a:t>5</a:t>
            </a:fld>
            <a:endParaRPr lang="nb-NO"/>
          </a:p>
        </p:txBody>
      </p:sp>
      <p:sp>
        <p:nvSpPr>
          <p:cNvPr id="5" name="TextBox 4"/>
          <p:cNvSpPr txBox="1"/>
          <p:nvPr/>
        </p:nvSpPr>
        <p:spPr>
          <a:xfrm>
            <a:off x="4041286" y="2636912"/>
            <a:ext cx="4824536" cy="1200329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Lesemål: </a:t>
            </a:r>
            <a:endParaRPr lang="nb-NO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nb-NO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Hva har vi gjort som ligner på det en elektriker gjør? 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4355976" y="620688"/>
            <a:ext cx="4032448" cy="1008112"/>
          </a:xfrm>
          <a:prstGeom prst="wedgeEllipseCallout">
            <a:avLst>
              <a:gd name="adj1" fmla="val -59721"/>
              <a:gd name="adj2" fmla="val 63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Vi skal lese om hva en elektriker gjør på jobb.</a:t>
            </a:r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347361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1880" y="260648"/>
            <a:ext cx="1656184" cy="720080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Side 6–7   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74C74-8981-4B5C-AD78-B325B7705C82}" type="slidenum">
              <a:rPr lang="nb-NO" smtClean="0"/>
              <a:t>6</a:t>
            </a:fld>
            <a:endParaRPr lang="nb-NO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28800"/>
            <a:ext cx="6762319" cy="47908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303232" y="404664"/>
            <a:ext cx="2808312" cy="936104"/>
          </a:xfrm>
          <a:prstGeom prst="wedgeEllipseCallout">
            <a:avLst>
              <a:gd name="adj1" fmla="val 61199"/>
              <a:gd name="adj2" fmla="val 599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Ligner dette på noe vi har gjort?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335442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5936" y="836712"/>
            <a:ext cx="3034680" cy="648072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Side 8–9  </a:t>
            </a:r>
            <a:endParaRPr lang="nb-NO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74C74-8981-4B5C-AD78-B325B7705C82}" type="slidenum">
              <a:rPr lang="nb-NO" smtClean="0"/>
              <a:t>7</a:t>
            </a:fld>
            <a:endParaRPr lang="nb-NO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16832"/>
            <a:ext cx="6403298" cy="45365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323528" y="692696"/>
            <a:ext cx="3168352" cy="864096"/>
          </a:xfrm>
          <a:prstGeom prst="wedgeEllipseCallout">
            <a:avLst>
              <a:gd name="adj1" fmla="val 53958"/>
              <a:gd name="adj2" fmla="val 637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Ligner dette på noe vi har gjort? 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340051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livov\AppData\Local\Microsoft\Windows\Temporary Internet Files\Content.IE5\81SUHK9S\20170214_105257.jpg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36" t="31939" r="28081" b="12836"/>
          <a:stretch/>
        </p:blipFill>
        <p:spPr bwMode="auto">
          <a:xfrm>
            <a:off x="827837" y="1340768"/>
            <a:ext cx="3484440" cy="2860122"/>
          </a:xfrm>
          <a:prstGeom prst="rect">
            <a:avLst/>
          </a:prstGeom>
          <a:noFill/>
          <a:ex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74C74-8981-4B5C-AD78-B325B7705C82}" type="slidenum">
              <a:rPr lang="nb-NO" smtClean="0"/>
              <a:t>8</a:t>
            </a:fld>
            <a:endParaRPr lang="nb-NO"/>
          </a:p>
        </p:txBody>
      </p:sp>
      <p:pic>
        <p:nvPicPr>
          <p:cNvPr id="5" name="Picture 4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59" t="50000" r="64916" b="31163"/>
          <a:stretch/>
        </p:blipFill>
        <p:spPr>
          <a:xfrm>
            <a:off x="4720141" y="1340768"/>
            <a:ext cx="3600400" cy="2860122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351837" y="4747868"/>
            <a:ext cx="3960440" cy="864096"/>
          </a:xfrm>
          <a:prstGeom prst="wedgeRoundRectCallout">
            <a:avLst>
              <a:gd name="adj1" fmla="val -12687"/>
              <a:gd name="adj2" fmla="val -9537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Koblingsklemmene vi brukte er </a:t>
            </a:r>
            <a:r>
              <a:rPr lang="nb-NO" sz="2000" b="1" dirty="0" smtClean="0"/>
              <a:t>modeller </a:t>
            </a:r>
            <a:r>
              <a:rPr lang="nb-NO" sz="2000" dirty="0" smtClean="0"/>
              <a:t>av ekte koblingsbokser.</a:t>
            </a:r>
            <a:endParaRPr lang="nb-NO" sz="2000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4720141" y="4797152"/>
            <a:ext cx="3960440" cy="576064"/>
          </a:xfrm>
          <a:prstGeom prst="wedgeRoundRectCallout">
            <a:avLst>
              <a:gd name="adj1" fmla="val -12687"/>
              <a:gd name="adj2" fmla="val -13246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Slik ser en ekte koblingsboks ut.</a:t>
            </a:r>
            <a:endParaRPr lang="nb-NO" sz="20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634488" y="494809"/>
            <a:ext cx="1728192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b-NO" dirty="0" smtClean="0"/>
              <a:t>Side 8–9  </a:t>
            </a:r>
            <a:endParaRPr lang="nb-NO" b="1" dirty="0" smtClean="0"/>
          </a:p>
        </p:txBody>
      </p:sp>
    </p:spTree>
    <p:extLst>
      <p:ext uri="{BB962C8B-B14F-4D97-AF65-F5344CB8AC3E}">
        <p14:creationId xmlns:p14="http://schemas.microsoft.com/office/powerpoint/2010/main" val="191239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1920" y="512676"/>
            <a:ext cx="2088232" cy="5040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dirty="0" smtClean="0"/>
              <a:t>Side 12–13 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74C74-8981-4B5C-AD78-B325B7705C82}" type="slidenum">
              <a:rPr lang="nb-NO" smtClean="0"/>
              <a:t>9</a:t>
            </a:fld>
            <a:endParaRPr lang="nb-NO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00808"/>
            <a:ext cx="6812788" cy="48245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132316" y="260648"/>
            <a:ext cx="3503580" cy="1008112"/>
          </a:xfrm>
          <a:prstGeom prst="wedgeEllipseCallout">
            <a:avLst>
              <a:gd name="adj1" fmla="val 40446"/>
              <a:gd name="adj2" fmla="val 617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Har modellrommene våre sikringsskap?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13222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845</TotalTime>
  <Words>294</Words>
  <Application>Microsoft Office PowerPoint</Application>
  <PresentationFormat>On-screen Show (4:3)</PresentationFormat>
  <Paragraphs>61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Office-tema</vt:lpstr>
      <vt:lpstr>Økt 12 </vt:lpstr>
      <vt:lpstr>Tenk-par-del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Fagprøve </vt:lpstr>
      <vt:lpstr>PowerPoint Presentation</vt:lpstr>
    </vt:vector>
  </TitlesOfParts>
  <Company>Universitetet i Oslo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Økt 12</dc:title>
  <dc:creator>Maria Gaare Dahl</dc:creator>
  <cp:lastModifiedBy>Maria Gaare Dahl</cp:lastModifiedBy>
  <cp:revision>189</cp:revision>
  <dcterms:created xsi:type="dcterms:W3CDTF">2017-03-17T12:14:44Z</dcterms:created>
  <dcterms:modified xsi:type="dcterms:W3CDTF">2018-06-21T10:57:31Z</dcterms:modified>
</cp:coreProperties>
</file>