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9" d="100"/>
          <a:sy n="139" d="100"/>
        </p:scale>
        <p:origin x="-88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04FCF-40BC-471B-AF67-62EE140D4568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4DCF0-150D-4326-AFD1-9C29316F236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855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543EC-1367-44CF-BA45-F9C69BBA86B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6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034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289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58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525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085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243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321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898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460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305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776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D322-18EF-4212-969C-07AEFAC8C982}" type="datetimeFigureOut">
              <a:rPr lang="nb-NO" smtClean="0"/>
              <a:t>23.04.2018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9FA1A-B7A3-4576-81D9-0B3F16A8CE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936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23064"/>
              </p:ext>
            </p:extLst>
          </p:nvPr>
        </p:nvGraphicFramePr>
        <p:xfrm>
          <a:off x="1259632" y="912958"/>
          <a:ext cx="6624736" cy="4031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8681"/>
                <a:gridCol w="4916055"/>
              </a:tblGrid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Begrep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Forklaring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næringsstoff</a:t>
                      </a:r>
                      <a:endParaRPr lang="nb-NO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kjemiske forbindelser og grunnstoffer som organismer </a:t>
                      </a:r>
                      <a:r>
                        <a:rPr lang="nb-NO" sz="140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trenger for </a:t>
                      </a:r>
                      <a:r>
                        <a:rPr lang="nb-NO" sz="14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å vokse og for å </a:t>
                      </a:r>
                      <a:r>
                        <a:rPr lang="nb-NO" sz="140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få energi</a:t>
                      </a:r>
                      <a:endParaRPr lang="nb-NO" sz="1400" dirty="0" smtClean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i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vitaminer</a:t>
                      </a:r>
                      <a:endParaRPr lang="nb-NO" sz="1400" b="0" i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hjelpestoffer som inngår i mange prosesser i kroppen </a:t>
                      </a:r>
                    </a:p>
                    <a:p>
                      <a:endParaRPr lang="nb-NO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mineraler</a:t>
                      </a:r>
                      <a:endParaRPr lang="nb-NO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grunnstoffer som må tilføres gjennom kosten, og som har mange ulike funksjoner</a:t>
                      </a:r>
                      <a:endParaRPr lang="nb-NO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kstSylinder 3"/>
          <p:cNvSpPr txBox="1"/>
          <p:nvPr/>
        </p:nvSpPr>
        <p:spPr>
          <a:xfrm>
            <a:off x="50750" y="7630"/>
            <a:ext cx="1253356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chemeClr val="bg1"/>
                </a:solidFill>
                <a:effectLst>
                  <a:outerShdw dist="38100" dir="1800000" algn="ctr" rotWithShape="0">
                    <a:schemeClr val="tx1"/>
                  </a:outerShdw>
                </a:effectLst>
              </a:rPr>
              <a:t>Begrepsark</a:t>
            </a:r>
            <a:endParaRPr lang="nb-NO" b="1" dirty="0">
              <a:solidFill>
                <a:schemeClr val="bg1"/>
              </a:solidFill>
              <a:effectLst>
                <a:outerShdw dist="38100" dir="1800000" algn="ctr" rotWithShape="0">
                  <a:schemeClr val="tx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096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</Words>
  <Application>Microsoft Office PowerPoint</Application>
  <PresentationFormat>Skjermfremvisning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2</cp:revision>
  <dcterms:created xsi:type="dcterms:W3CDTF">2017-07-07T12:54:44Z</dcterms:created>
  <dcterms:modified xsi:type="dcterms:W3CDTF">2018-04-23T11:02:37Z</dcterms:modified>
</cp:coreProperties>
</file>