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-88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04FCF-40BC-471B-AF67-62EE140D4568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DCF0-150D-4326-AFD1-9C29316F23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855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034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289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58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525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085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243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321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98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460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305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76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BD322-18EF-4212-969C-07AEFAC8C982}" type="datetimeFigureOut">
              <a:rPr lang="nb-NO" smtClean="0"/>
              <a:t>23.04.2018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93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723064"/>
              </p:ext>
            </p:extLst>
          </p:nvPr>
        </p:nvGraphicFramePr>
        <p:xfrm>
          <a:off x="1259632" y="912958"/>
          <a:ext cx="6624736" cy="403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næringsstoff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kjemiske forbindelser og grunnstoffer som organismer </a:t>
                      </a:r>
                      <a:r>
                        <a:rPr lang="nb-NO" sz="140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trenger for 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å vokse og for å </a:t>
                      </a:r>
                      <a:r>
                        <a:rPr lang="nb-NO" sz="140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få energi</a:t>
                      </a:r>
                      <a:endParaRPr lang="nb-NO" sz="140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vitaminer</a:t>
                      </a:r>
                      <a:endParaRPr lang="nb-NO" sz="1400" b="0" i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hjelpestoffer som inngår i mange prosesser i kroppen </a:t>
                      </a:r>
                    </a:p>
                    <a:p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mineraler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grunnstoffer som må tilføres gjennom kosten, og som har mange ulike funksjoner</a:t>
                      </a:r>
                      <a:endParaRPr lang="nb-NO" sz="14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09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</Words>
  <Application>Microsoft Office PowerPoint</Application>
  <PresentationFormat>Skjermfremvisning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2</cp:revision>
  <dcterms:created xsi:type="dcterms:W3CDTF">2017-07-07T12:54:44Z</dcterms:created>
  <dcterms:modified xsi:type="dcterms:W3CDTF">2018-04-23T11:02:37Z</dcterms:modified>
</cp:coreProperties>
</file>