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  <p:sldId id="258" r:id="rId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82A"/>
    <a:srgbClr val="FFFF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497420-E14B-47FC-AD76-A20C14257ED0}" v="1" dt="2024-03-22T13:18:41.766"/>
    <p1510:client id="{E3394A4F-FA6F-4B95-A498-524E96DDED25}" v="66" dt="2024-03-22T12:32:09.4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747" autoAdjust="0"/>
    <p:restoredTop sz="94660"/>
  </p:normalViewPr>
  <p:slideViewPr>
    <p:cSldViewPr snapToGrid="0">
      <p:cViewPr>
        <p:scale>
          <a:sx n="400" d="100"/>
          <a:sy n="400" d="100"/>
        </p:scale>
        <p:origin x="-1878" y="-14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Øystein Sørborg" userId="39616bf6-0567-4e85-bbad-c9e729b6e6cd" providerId="ADAL" clId="{77497420-E14B-47FC-AD76-A20C14257ED0}"/>
    <pc:docChg chg="custSel addSld modSld">
      <pc:chgData name="Øystein Sørborg" userId="39616bf6-0567-4e85-bbad-c9e729b6e6cd" providerId="ADAL" clId="{77497420-E14B-47FC-AD76-A20C14257ED0}" dt="2024-03-22T13:23:03.061" v="80" actId="207"/>
      <pc:docMkLst>
        <pc:docMk/>
      </pc:docMkLst>
      <pc:sldChg chg="addSp delSp modSp mod">
        <pc:chgData name="Øystein Sørborg" userId="39616bf6-0567-4e85-bbad-c9e729b6e6cd" providerId="ADAL" clId="{77497420-E14B-47FC-AD76-A20C14257ED0}" dt="2024-03-22T13:23:03.061" v="80" actId="207"/>
        <pc:sldMkLst>
          <pc:docMk/>
          <pc:sldMk cId="2746777400" sldId="257"/>
        </pc:sldMkLst>
        <pc:spChg chg="add mod">
          <ac:chgData name="Øystein Sørborg" userId="39616bf6-0567-4e85-bbad-c9e729b6e6cd" providerId="ADAL" clId="{77497420-E14B-47FC-AD76-A20C14257ED0}" dt="2024-03-22T13:22:27.914" v="73" actId="207"/>
          <ac:spMkLst>
            <pc:docMk/>
            <pc:sldMk cId="2746777400" sldId="257"/>
            <ac:spMk id="2" creationId="{6F006968-38F8-A28E-88AB-2E8D4D882FC2}"/>
          </ac:spMkLst>
        </pc:spChg>
        <pc:spChg chg="mod">
          <ac:chgData name="Øystein Sørborg" userId="39616bf6-0567-4e85-bbad-c9e729b6e6cd" providerId="ADAL" clId="{77497420-E14B-47FC-AD76-A20C14257ED0}" dt="2024-03-22T13:22:54.998" v="77" actId="207"/>
          <ac:spMkLst>
            <pc:docMk/>
            <pc:sldMk cId="2746777400" sldId="257"/>
            <ac:spMk id="9" creationId="{A47DCDBE-7FCB-E317-466B-32270966A014}"/>
          </ac:spMkLst>
        </pc:spChg>
        <pc:spChg chg="mod">
          <ac:chgData name="Øystein Sørborg" userId="39616bf6-0567-4e85-bbad-c9e729b6e6cd" providerId="ADAL" clId="{77497420-E14B-47FC-AD76-A20C14257ED0}" dt="2024-03-22T13:22:54.998" v="77" actId="207"/>
          <ac:spMkLst>
            <pc:docMk/>
            <pc:sldMk cId="2746777400" sldId="257"/>
            <ac:spMk id="10" creationId="{361BD393-4B08-0B90-CF28-0722CDEE5568}"/>
          </ac:spMkLst>
        </pc:spChg>
        <pc:spChg chg="mod">
          <ac:chgData name="Øystein Sørborg" userId="39616bf6-0567-4e85-bbad-c9e729b6e6cd" providerId="ADAL" clId="{77497420-E14B-47FC-AD76-A20C14257ED0}" dt="2024-03-22T13:22:54.998" v="77" actId="207"/>
          <ac:spMkLst>
            <pc:docMk/>
            <pc:sldMk cId="2746777400" sldId="257"/>
            <ac:spMk id="11" creationId="{2E3AD3D6-29A2-E096-99BE-904E2C512BA0}"/>
          </ac:spMkLst>
        </pc:spChg>
        <pc:spChg chg="mod">
          <ac:chgData name="Øystein Sørborg" userId="39616bf6-0567-4e85-bbad-c9e729b6e6cd" providerId="ADAL" clId="{77497420-E14B-47FC-AD76-A20C14257ED0}" dt="2024-03-22T13:22:54.998" v="77" actId="207"/>
          <ac:spMkLst>
            <pc:docMk/>
            <pc:sldMk cId="2746777400" sldId="257"/>
            <ac:spMk id="12" creationId="{22B707D6-6214-9616-D88E-28434BAA9F96}"/>
          </ac:spMkLst>
        </pc:spChg>
        <pc:spChg chg="mod">
          <ac:chgData name="Øystein Sørborg" userId="39616bf6-0567-4e85-bbad-c9e729b6e6cd" providerId="ADAL" clId="{77497420-E14B-47FC-AD76-A20C14257ED0}" dt="2024-03-22T13:22:54.998" v="77" actId="207"/>
          <ac:spMkLst>
            <pc:docMk/>
            <pc:sldMk cId="2746777400" sldId="257"/>
            <ac:spMk id="13" creationId="{8B5E5393-86EE-97C3-F9E5-5BF0387E22D0}"/>
          </ac:spMkLst>
        </pc:spChg>
        <pc:spChg chg="mod">
          <ac:chgData name="Øystein Sørborg" userId="39616bf6-0567-4e85-bbad-c9e729b6e6cd" providerId="ADAL" clId="{77497420-E14B-47FC-AD76-A20C14257ED0}" dt="2024-03-22T13:22:54.998" v="77" actId="207"/>
          <ac:spMkLst>
            <pc:docMk/>
            <pc:sldMk cId="2746777400" sldId="257"/>
            <ac:spMk id="14" creationId="{33D5CA3A-FD93-1892-B317-C39177D87FB1}"/>
          </ac:spMkLst>
        </pc:spChg>
        <pc:spChg chg="mod">
          <ac:chgData name="Øystein Sørborg" userId="39616bf6-0567-4e85-bbad-c9e729b6e6cd" providerId="ADAL" clId="{77497420-E14B-47FC-AD76-A20C14257ED0}" dt="2024-03-22T13:22:54.998" v="77" actId="207"/>
          <ac:spMkLst>
            <pc:docMk/>
            <pc:sldMk cId="2746777400" sldId="257"/>
            <ac:spMk id="15" creationId="{E9522EB1-52C7-2F53-869A-4C031DDAC221}"/>
          </ac:spMkLst>
        </pc:spChg>
        <pc:spChg chg="mod">
          <ac:chgData name="Øystein Sørborg" userId="39616bf6-0567-4e85-bbad-c9e729b6e6cd" providerId="ADAL" clId="{77497420-E14B-47FC-AD76-A20C14257ED0}" dt="2024-03-22T13:22:54.998" v="77" actId="207"/>
          <ac:spMkLst>
            <pc:docMk/>
            <pc:sldMk cId="2746777400" sldId="257"/>
            <ac:spMk id="21" creationId="{1CF0B80E-0D60-5177-DD24-8E6BCE04AEAE}"/>
          </ac:spMkLst>
        </pc:spChg>
        <pc:spChg chg="mod">
          <ac:chgData name="Øystein Sørborg" userId="39616bf6-0567-4e85-bbad-c9e729b6e6cd" providerId="ADAL" clId="{77497420-E14B-47FC-AD76-A20C14257ED0}" dt="2024-03-22T13:22:54.998" v="77" actId="207"/>
          <ac:spMkLst>
            <pc:docMk/>
            <pc:sldMk cId="2746777400" sldId="257"/>
            <ac:spMk id="22" creationId="{18FEBC82-6744-A7ED-ADBC-F9F4E082DC99}"/>
          </ac:spMkLst>
        </pc:spChg>
        <pc:spChg chg="mod">
          <ac:chgData name="Øystein Sørborg" userId="39616bf6-0567-4e85-bbad-c9e729b6e6cd" providerId="ADAL" clId="{77497420-E14B-47FC-AD76-A20C14257ED0}" dt="2024-03-22T13:22:58.322" v="78" actId="207"/>
          <ac:spMkLst>
            <pc:docMk/>
            <pc:sldMk cId="2746777400" sldId="257"/>
            <ac:spMk id="26" creationId="{440A0E84-1066-A54C-906D-44106C6EE5DE}"/>
          </ac:spMkLst>
        </pc:spChg>
        <pc:spChg chg="mod">
          <ac:chgData name="Øystein Sørborg" userId="39616bf6-0567-4e85-bbad-c9e729b6e6cd" providerId="ADAL" clId="{77497420-E14B-47FC-AD76-A20C14257ED0}" dt="2024-03-22T13:23:00.582" v="79" actId="207"/>
          <ac:spMkLst>
            <pc:docMk/>
            <pc:sldMk cId="2746777400" sldId="257"/>
            <ac:spMk id="28" creationId="{C46609AE-D5D4-B484-18CA-8BEC5930453A}"/>
          </ac:spMkLst>
        </pc:spChg>
        <pc:spChg chg="mod">
          <ac:chgData name="Øystein Sørborg" userId="39616bf6-0567-4e85-bbad-c9e729b6e6cd" providerId="ADAL" clId="{77497420-E14B-47FC-AD76-A20C14257ED0}" dt="2024-03-22T13:23:03.061" v="80" actId="207"/>
          <ac:spMkLst>
            <pc:docMk/>
            <pc:sldMk cId="2746777400" sldId="257"/>
            <ac:spMk id="31" creationId="{50F9E4E6-9D84-49AD-8F77-691FEA953752}"/>
          </ac:spMkLst>
        </pc:spChg>
        <pc:spChg chg="mod">
          <ac:chgData name="Øystein Sørborg" userId="39616bf6-0567-4e85-bbad-c9e729b6e6cd" providerId="ADAL" clId="{77497420-E14B-47FC-AD76-A20C14257ED0}" dt="2024-03-22T13:22:38.933" v="76" actId="207"/>
          <ac:spMkLst>
            <pc:docMk/>
            <pc:sldMk cId="2746777400" sldId="257"/>
            <ac:spMk id="32" creationId="{5E76F6C8-4266-3489-9FAF-41F3B71DA1FE}"/>
          </ac:spMkLst>
        </pc:spChg>
        <pc:spChg chg="mod">
          <ac:chgData name="Øystein Sørborg" userId="39616bf6-0567-4e85-bbad-c9e729b6e6cd" providerId="ADAL" clId="{77497420-E14B-47FC-AD76-A20C14257ED0}" dt="2024-03-22T13:22:31.711" v="74" actId="207"/>
          <ac:spMkLst>
            <pc:docMk/>
            <pc:sldMk cId="2746777400" sldId="257"/>
            <ac:spMk id="78" creationId="{879F166F-0044-8B6C-25D5-FA413E43111A}"/>
          </ac:spMkLst>
        </pc:spChg>
        <pc:spChg chg="mod">
          <ac:chgData name="Øystein Sørborg" userId="39616bf6-0567-4e85-bbad-c9e729b6e6cd" providerId="ADAL" clId="{77497420-E14B-47FC-AD76-A20C14257ED0}" dt="2024-03-22T13:22:34.991" v="75" actId="207"/>
          <ac:spMkLst>
            <pc:docMk/>
            <pc:sldMk cId="2746777400" sldId="257"/>
            <ac:spMk id="98" creationId="{720BC65D-3E3B-1207-C2E2-7E76A57815E3}"/>
          </ac:spMkLst>
        </pc:spChg>
        <pc:spChg chg="mod">
          <ac:chgData name="Øystein Sørborg" userId="39616bf6-0567-4e85-bbad-c9e729b6e6cd" providerId="ADAL" clId="{77497420-E14B-47FC-AD76-A20C14257ED0}" dt="2024-03-22T13:22:34.991" v="75" actId="207"/>
          <ac:spMkLst>
            <pc:docMk/>
            <pc:sldMk cId="2746777400" sldId="257"/>
            <ac:spMk id="122" creationId="{60EF824B-2DEA-25AA-D4A2-F0EA1B6A1938}"/>
          </ac:spMkLst>
        </pc:spChg>
        <pc:grpChg chg="del">
          <ac:chgData name="Øystein Sørborg" userId="39616bf6-0567-4e85-bbad-c9e729b6e6cd" providerId="ADAL" clId="{77497420-E14B-47FC-AD76-A20C14257ED0}" dt="2024-03-22T13:17:06.021" v="0" actId="478"/>
          <ac:grpSpMkLst>
            <pc:docMk/>
            <pc:sldMk cId="2746777400" sldId="257"/>
            <ac:grpSpMk id="127" creationId="{33726CF5-6A53-B673-DCF2-D37135E84295}"/>
          </ac:grpSpMkLst>
        </pc:grpChg>
        <pc:grpChg chg="del">
          <ac:chgData name="Øystein Sørborg" userId="39616bf6-0567-4e85-bbad-c9e729b6e6cd" providerId="ADAL" clId="{77497420-E14B-47FC-AD76-A20C14257ED0}" dt="2024-03-22T13:17:06.021" v="0" actId="478"/>
          <ac:grpSpMkLst>
            <pc:docMk/>
            <pc:sldMk cId="2746777400" sldId="257"/>
            <ac:grpSpMk id="144" creationId="{DA13DA95-A727-8488-473F-1B11B13D92E4}"/>
          </ac:grpSpMkLst>
        </pc:grpChg>
        <pc:grpChg chg="del">
          <ac:chgData name="Øystein Sørborg" userId="39616bf6-0567-4e85-bbad-c9e729b6e6cd" providerId="ADAL" clId="{77497420-E14B-47FC-AD76-A20C14257ED0}" dt="2024-03-22T13:17:06.021" v="0" actId="478"/>
          <ac:grpSpMkLst>
            <pc:docMk/>
            <pc:sldMk cId="2746777400" sldId="257"/>
            <ac:grpSpMk id="168" creationId="{3070C84B-6353-AC8E-5C42-D50FE1D9F75B}"/>
          </ac:grpSpMkLst>
        </pc:grpChg>
      </pc:sldChg>
      <pc:sldChg chg="addSp delSp modSp add mod">
        <pc:chgData name="Øystein Sørborg" userId="39616bf6-0567-4e85-bbad-c9e729b6e6cd" providerId="ADAL" clId="{77497420-E14B-47FC-AD76-A20C14257ED0}" dt="2024-03-22T13:22:20.158" v="72" actId="207"/>
        <pc:sldMkLst>
          <pc:docMk/>
          <pc:sldMk cId="1533899996" sldId="258"/>
        </pc:sldMkLst>
        <pc:spChg chg="mod">
          <ac:chgData name="Øystein Sørborg" userId="39616bf6-0567-4e85-bbad-c9e729b6e6cd" providerId="ADAL" clId="{77497420-E14B-47FC-AD76-A20C14257ED0}" dt="2024-03-22T13:22:20.158" v="72" actId="207"/>
          <ac:spMkLst>
            <pc:docMk/>
            <pc:sldMk cId="1533899996" sldId="258"/>
            <ac:spMk id="2" creationId="{6F006968-38F8-A28E-88AB-2E8D4D882FC2}"/>
          </ac:spMkLst>
        </pc:spChg>
        <pc:spChg chg="mod">
          <ac:chgData name="Øystein Sørborg" userId="39616bf6-0567-4e85-bbad-c9e729b6e6cd" providerId="ADAL" clId="{77497420-E14B-47FC-AD76-A20C14257ED0}" dt="2024-03-22T13:19:03.572" v="58" actId="790"/>
          <ac:spMkLst>
            <pc:docMk/>
            <pc:sldMk cId="1533899996" sldId="258"/>
            <ac:spMk id="6" creationId="{D4F5B3CA-682B-278F-83D0-3FC4BAF706EF}"/>
          </ac:spMkLst>
        </pc:spChg>
        <pc:spChg chg="mod">
          <ac:chgData name="Øystein Sørborg" userId="39616bf6-0567-4e85-bbad-c9e729b6e6cd" providerId="ADAL" clId="{77497420-E14B-47FC-AD76-A20C14257ED0}" dt="2024-03-22T13:19:03.572" v="58" actId="790"/>
          <ac:spMkLst>
            <pc:docMk/>
            <pc:sldMk cId="1533899996" sldId="258"/>
            <ac:spMk id="7" creationId="{06243526-1901-78B3-48EC-823C2986542C}"/>
          </ac:spMkLst>
        </pc:spChg>
        <pc:spChg chg="mod">
          <ac:chgData name="Øystein Sørborg" userId="39616bf6-0567-4e85-bbad-c9e729b6e6cd" providerId="ADAL" clId="{77497420-E14B-47FC-AD76-A20C14257ED0}" dt="2024-03-22T13:19:03.572" v="58" actId="790"/>
          <ac:spMkLst>
            <pc:docMk/>
            <pc:sldMk cId="1533899996" sldId="258"/>
            <ac:spMk id="8" creationId="{4390FC2E-88F9-6F60-D6BA-BCD85F168C87}"/>
          </ac:spMkLst>
        </pc:spChg>
        <pc:spChg chg="mod">
          <ac:chgData name="Øystein Sørborg" userId="39616bf6-0567-4e85-bbad-c9e729b6e6cd" providerId="ADAL" clId="{77497420-E14B-47FC-AD76-A20C14257ED0}" dt="2024-03-22T13:21:49.165" v="65" actId="207"/>
          <ac:spMkLst>
            <pc:docMk/>
            <pc:sldMk cId="1533899996" sldId="258"/>
            <ac:spMk id="9" creationId="{A47DCDBE-7FCB-E317-466B-32270966A014}"/>
          </ac:spMkLst>
        </pc:spChg>
        <pc:spChg chg="mod">
          <ac:chgData name="Øystein Sørborg" userId="39616bf6-0567-4e85-bbad-c9e729b6e6cd" providerId="ADAL" clId="{77497420-E14B-47FC-AD76-A20C14257ED0}" dt="2024-03-22T13:21:49.165" v="65" actId="207"/>
          <ac:spMkLst>
            <pc:docMk/>
            <pc:sldMk cId="1533899996" sldId="258"/>
            <ac:spMk id="10" creationId="{361BD393-4B08-0B90-CF28-0722CDEE5568}"/>
          </ac:spMkLst>
        </pc:spChg>
        <pc:spChg chg="mod">
          <ac:chgData name="Øystein Sørborg" userId="39616bf6-0567-4e85-bbad-c9e729b6e6cd" providerId="ADAL" clId="{77497420-E14B-47FC-AD76-A20C14257ED0}" dt="2024-03-22T13:21:49.165" v="65" actId="207"/>
          <ac:spMkLst>
            <pc:docMk/>
            <pc:sldMk cId="1533899996" sldId="258"/>
            <ac:spMk id="11" creationId="{2E3AD3D6-29A2-E096-99BE-904E2C512BA0}"/>
          </ac:spMkLst>
        </pc:spChg>
        <pc:spChg chg="mod">
          <ac:chgData name="Øystein Sørborg" userId="39616bf6-0567-4e85-bbad-c9e729b6e6cd" providerId="ADAL" clId="{77497420-E14B-47FC-AD76-A20C14257ED0}" dt="2024-03-22T13:21:49.165" v="65" actId="207"/>
          <ac:spMkLst>
            <pc:docMk/>
            <pc:sldMk cId="1533899996" sldId="258"/>
            <ac:spMk id="12" creationId="{22B707D6-6214-9616-D88E-28434BAA9F96}"/>
          </ac:spMkLst>
        </pc:spChg>
        <pc:spChg chg="mod">
          <ac:chgData name="Øystein Sørborg" userId="39616bf6-0567-4e85-bbad-c9e729b6e6cd" providerId="ADAL" clId="{77497420-E14B-47FC-AD76-A20C14257ED0}" dt="2024-03-22T13:21:49.165" v="65" actId="207"/>
          <ac:spMkLst>
            <pc:docMk/>
            <pc:sldMk cId="1533899996" sldId="258"/>
            <ac:spMk id="13" creationId="{8B5E5393-86EE-97C3-F9E5-5BF0387E22D0}"/>
          </ac:spMkLst>
        </pc:spChg>
        <pc:spChg chg="mod">
          <ac:chgData name="Øystein Sørborg" userId="39616bf6-0567-4e85-bbad-c9e729b6e6cd" providerId="ADAL" clId="{77497420-E14B-47FC-AD76-A20C14257ED0}" dt="2024-03-22T13:21:49.165" v="65" actId="207"/>
          <ac:spMkLst>
            <pc:docMk/>
            <pc:sldMk cId="1533899996" sldId="258"/>
            <ac:spMk id="14" creationId="{33D5CA3A-FD93-1892-B317-C39177D87FB1}"/>
          </ac:spMkLst>
        </pc:spChg>
        <pc:spChg chg="mod">
          <ac:chgData name="Øystein Sørborg" userId="39616bf6-0567-4e85-bbad-c9e729b6e6cd" providerId="ADAL" clId="{77497420-E14B-47FC-AD76-A20C14257ED0}" dt="2024-03-22T13:21:49.165" v="65" actId="207"/>
          <ac:spMkLst>
            <pc:docMk/>
            <pc:sldMk cId="1533899996" sldId="258"/>
            <ac:spMk id="15" creationId="{E9522EB1-52C7-2F53-869A-4C031DDAC221}"/>
          </ac:spMkLst>
        </pc:spChg>
        <pc:spChg chg="mod">
          <ac:chgData name="Øystein Sørborg" userId="39616bf6-0567-4e85-bbad-c9e729b6e6cd" providerId="ADAL" clId="{77497420-E14B-47FC-AD76-A20C14257ED0}" dt="2024-03-22T13:19:03.572" v="58" actId="790"/>
          <ac:spMkLst>
            <pc:docMk/>
            <pc:sldMk cId="1533899996" sldId="258"/>
            <ac:spMk id="19" creationId="{0F663EAD-62BC-4E9D-DAF9-4CE9A609ABA6}"/>
          </ac:spMkLst>
        </pc:spChg>
        <pc:spChg chg="mod">
          <ac:chgData name="Øystein Sørborg" userId="39616bf6-0567-4e85-bbad-c9e729b6e6cd" providerId="ADAL" clId="{77497420-E14B-47FC-AD76-A20C14257ED0}" dt="2024-03-22T13:21:49.165" v="65" actId="207"/>
          <ac:spMkLst>
            <pc:docMk/>
            <pc:sldMk cId="1533899996" sldId="258"/>
            <ac:spMk id="20" creationId="{4D2AD009-BAFA-C4D7-D310-9AF6A93829F6}"/>
          </ac:spMkLst>
        </pc:spChg>
        <pc:spChg chg="mod">
          <ac:chgData name="Øystein Sørborg" userId="39616bf6-0567-4e85-bbad-c9e729b6e6cd" providerId="ADAL" clId="{77497420-E14B-47FC-AD76-A20C14257ED0}" dt="2024-03-22T13:21:49.165" v="65" actId="207"/>
          <ac:spMkLst>
            <pc:docMk/>
            <pc:sldMk cId="1533899996" sldId="258"/>
            <ac:spMk id="21" creationId="{1CF0B80E-0D60-5177-DD24-8E6BCE04AEAE}"/>
          </ac:spMkLst>
        </pc:spChg>
        <pc:spChg chg="mod">
          <ac:chgData name="Øystein Sørborg" userId="39616bf6-0567-4e85-bbad-c9e729b6e6cd" providerId="ADAL" clId="{77497420-E14B-47FC-AD76-A20C14257ED0}" dt="2024-03-22T13:21:49.165" v="65" actId="207"/>
          <ac:spMkLst>
            <pc:docMk/>
            <pc:sldMk cId="1533899996" sldId="258"/>
            <ac:spMk id="22" creationId="{18FEBC82-6744-A7ED-ADBC-F9F4E082DC99}"/>
          </ac:spMkLst>
        </pc:spChg>
        <pc:spChg chg="mod">
          <ac:chgData name="Øystein Sørborg" userId="39616bf6-0567-4e85-bbad-c9e729b6e6cd" providerId="ADAL" clId="{77497420-E14B-47FC-AD76-A20C14257ED0}" dt="2024-03-22T13:21:54.065" v="66" actId="207"/>
          <ac:spMkLst>
            <pc:docMk/>
            <pc:sldMk cId="1533899996" sldId="258"/>
            <ac:spMk id="26" creationId="{440A0E84-1066-A54C-906D-44106C6EE5DE}"/>
          </ac:spMkLst>
        </pc:spChg>
        <pc:spChg chg="mod">
          <ac:chgData name="Øystein Sørborg" userId="39616bf6-0567-4e85-bbad-c9e729b6e6cd" providerId="ADAL" clId="{77497420-E14B-47FC-AD76-A20C14257ED0}" dt="2024-03-22T13:22:04.582" v="68" actId="207"/>
          <ac:spMkLst>
            <pc:docMk/>
            <pc:sldMk cId="1533899996" sldId="258"/>
            <ac:spMk id="28" creationId="{C46609AE-D5D4-B484-18CA-8BEC5930453A}"/>
          </ac:spMkLst>
        </pc:spChg>
        <pc:spChg chg="mod">
          <ac:chgData name="Øystein Sørborg" userId="39616bf6-0567-4e85-bbad-c9e729b6e6cd" providerId="ADAL" clId="{77497420-E14B-47FC-AD76-A20C14257ED0}" dt="2024-03-22T13:22:00.490" v="67" actId="207"/>
          <ac:spMkLst>
            <pc:docMk/>
            <pc:sldMk cId="1533899996" sldId="258"/>
            <ac:spMk id="31" creationId="{50F9E4E6-9D84-49AD-8F77-691FEA953752}"/>
          </ac:spMkLst>
        </pc:spChg>
        <pc:spChg chg="mod">
          <ac:chgData name="Øystein Sørborg" userId="39616bf6-0567-4e85-bbad-c9e729b6e6cd" providerId="ADAL" clId="{77497420-E14B-47FC-AD76-A20C14257ED0}" dt="2024-03-22T13:21:13.114" v="63" actId="207"/>
          <ac:spMkLst>
            <pc:docMk/>
            <pc:sldMk cId="1533899996" sldId="258"/>
            <ac:spMk id="32" creationId="{5E76F6C8-4266-3489-9FAF-41F3B71DA1FE}"/>
          </ac:spMkLst>
        </pc:spChg>
        <pc:spChg chg="mod">
          <ac:chgData name="Øystein Sørborg" userId="39616bf6-0567-4e85-bbad-c9e729b6e6cd" providerId="ADAL" clId="{77497420-E14B-47FC-AD76-A20C14257ED0}" dt="2024-03-22T13:19:03.572" v="58" actId="790"/>
          <ac:spMkLst>
            <pc:docMk/>
            <pc:sldMk cId="1533899996" sldId="258"/>
            <ac:spMk id="75" creationId="{AC85460D-911F-ECE1-B61C-7EABAF58D980}"/>
          </ac:spMkLst>
        </pc:spChg>
        <pc:spChg chg="mod">
          <ac:chgData name="Øystein Sørborg" userId="39616bf6-0567-4e85-bbad-c9e729b6e6cd" providerId="ADAL" clId="{77497420-E14B-47FC-AD76-A20C14257ED0}" dt="2024-03-22T13:19:56.584" v="61" actId="20577"/>
          <ac:spMkLst>
            <pc:docMk/>
            <pc:sldMk cId="1533899996" sldId="258"/>
            <ac:spMk id="76" creationId="{D620D6B5-1D64-E388-E34D-5C6FBDBABF38}"/>
          </ac:spMkLst>
        </pc:spChg>
        <pc:spChg chg="mod">
          <ac:chgData name="Øystein Sørborg" userId="39616bf6-0567-4e85-bbad-c9e729b6e6cd" providerId="ADAL" clId="{77497420-E14B-47FC-AD76-A20C14257ED0}" dt="2024-03-22T13:22:12.871" v="69" actId="207"/>
          <ac:spMkLst>
            <pc:docMk/>
            <pc:sldMk cId="1533899996" sldId="258"/>
            <ac:spMk id="78" creationId="{879F166F-0044-8B6C-25D5-FA413E43111A}"/>
          </ac:spMkLst>
        </pc:spChg>
        <pc:spChg chg="mod">
          <ac:chgData name="Øystein Sørborg" userId="39616bf6-0567-4e85-bbad-c9e729b6e6cd" providerId="ADAL" clId="{77497420-E14B-47FC-AD76-A20C14257ED0}" dt="2024-03-22T13:19:03.572" v="58" actId="790"/>
          <ac:spMkLst>
            <pc:docMk/>
            <pc:sldMk cId="1533899996" sldId="258"/>
            <ac:spMk id="80" creationId="{1DC1CACF-FC66-5AC4-A0FA-3EB1C6D41060}"/>
          </ac:spMkLst>
        </pc:spChg>
        <pc:spChg chg="mod">
          <ac:chgData name="Øystein Sørborg" userId="39616bf6-0567-4e85-bbad-c9e729b6e6cd" providerId="ADAL" clId="{77497420-E14B-47FC-AD76-A20C14257ED0}" dt="2024-03-22T13:19:03.572" v="58" actId="790"/>
          <ac:spMkLst>
            <pc:docMk/>
            <pc:sldMk cId="1533899996" sldId="258"/>
            <ac:spMk id="81" creationId="{D5B799BC-1BB7-22FA-B6B4-19D2BEC9752A}"/>
          </ac:spMkLst>
        </pc:spChg>
        <pc:spChg chg="mod">
          <ac:chgData name="Øystein Sørborg" userId="39616bf6-0567-4e85-bbad-c9e729b6e6cd" providerId="ADAL" clId="{77497420-E14B-47FC-AD76-A20C14257ED0}" dt="2024-03-22T13:19:03.572" v="58" actId="790"/>
          <ac:spMkLst>
            <pc:docMk/>
            <pc:sldMk cId="1533899996" sldId="258"/>
            <ac:spMk id="82" creationId="{2CB982A7-8E60-87D8-D809-4AF143BD830E}"/>
          </ac:spMkLst>
        </pc:spChg>
        <pc:spChg chg="mod">
          <ac:chgData name="Øystein Sørborg" userId="39616bf6-0567-4e85-bbad-c9e729b6e6cd" providerId="ADAL" clId="{77497420-E14B-47FC-AD76-A20C14257ED0}" dt="2024-03-22T13:19:03.572" v="58" actId="790"/>
          <ac:spMkLst>
            <pc:docMk/>
            <pc:sldMk cId="1533899996" sldId="258"/>
            <ac:spMk id="83" creationId="{A08D8826-F2DA-25AC-3036-74F0379E17B3}"/>
          </ac:spMkLst>
        </pc:spChg>
        <pc:spChg chg="mod">
          <ac:chgData name="Øystein Sørborg" userId="39616bf6-0567-4e85-bbad-c9e729b6e6cd" providerId="ADAL" clId="{77497420-E14B-47FC-AD76-A20C14257ED0}" dt="2024-03-22T13:19:03.572" v="58" actId="790"/>
          <ac:spMkLst>
            <pc:docMk/>
            <pc:sldMk cId="1533899996" sldId="258"/>
            <ac:spMk id="84" creationId="{681AA261-1AA3-FB7E-6EFF-D46A79C74367}"/>
          </ac:spMkLst>
        </pc:spChg>
        <pc:spChg chg="mod">
          <ac:chgData name="Øystein Sørborg" userId="39616bf6-0567-4e85-bbad-c9e729b6e6cd" providerId="ADAL" clId="{77497420-E14B-47FC-AD76-A20C14257ED0}" dt="2024-03-22T13:19:03.572" v="58" actId="790"/>
          <ac:spMkLst>
            <pc:docMk/>
            <pc:sldMk cId="1533899996" sldId="258"/>
            <ac:spMk id="85" creationId="{72CB5AC0-0BEB-A89C-E4F8-391BC7B96B9B}"/>
          </ac:spMkLst>
        </pc:spChg>
        <pc:spChg chg="mod">
          <ac:chgData name="Øystein Sørborg" userId="39616bf6-0567-4e85-bbad-c9e729b6e6cd" providerId="ADAL" clId="{77497420-E14B-47FC-AD76-A20C14257ED0}" dt="2024-03-22T13:19:03.572" v="58" actId="790"/>
          <ac:spMkLst>
            <pc:docMk/>
            <pc:sldMk cId="1533899996" sldId="258"/>
            <ac:spMk id="86" creationId="{3EB52311-BD33-C2E1-1BE8-25C12B25FCCB}"/>
          </ac:spMkLst>
        </pc:spChg>
        <pc:spChg chg="mod">
          <ac:chgData name="Øystein Sørborg" userId="39616bf6-0567-4e85-bbad-c9e729b6e6cd" providerId="ADAL" clId="{77497420-E14B-47FC-AD76-A20C14257ED0}" dt="2024-03-22T13:19:03.572" v="58" actId="790"/>
          <ac:spMkLst>
            <pc:docMk/>
            <pc:sldMk cId="1533899996" sldId="258"/>
            <ac:spMk id="87" creationId="{11718D5C-E993-4FB9-5690-880C75FA0BD5}"/>
          </ac:spMkLst>
        </pc:spChg>
        <pc:spChg chg="mod">
          <ac:chgData name="Øystein Sørborg" userId="39616bf6-0567-4e85-bbad-c9e729b6e6cd" providerId="ADAL" clId="{77497420-E14B-47FC-AD76-A20C14257ED0}" dt="2024-03-22T13:19:03.572" v="58" actId="790"/>
          <ac:spMkLst>
            <pc:docMk/>
            <pc:sldMk cId="1533899996" sldId="258"/>
            <ac:spMk id="88" creationId="{8B5B4B09-55E1-A4B8-F40E-B05205B6E625}"/>
          </ac:spMkLst>
        </pc:spChg>
        <pc:spChg chg="mod">
          <ac:chgData name="Øystein Sørborg" userId="39616bf6-0567-4e85-bbad-c9e729b6e6cd" providerId="ADAL" clId="{77497420-E14B-47FC-AD76-A20C14257ED0}" dt="2024-03-22T13:19:03.572" v="58" actId="790"/>
          <ac:spMkLst>
            <pc:docMk/>
            <pc:sldMk cId="1533899996" sldId="258"/>
            <ac:spMk id="89" creationId="{A60FA81F-90B1-F99D-C6E1-A82378245048}"/>
          </ac:spMkLst>
        </pc:spChg>
        <pc:spChg chg="mod">
          <ac:chgData name="Øystein Sørborg" userId="39616bf6-0567-4e85-bbad-c9e729b6e6cd" providerId="ADAL" clId="{77497420-E14B-47FC-AD76-A20C14257ED0}" dt="2024-03-22T13:19:03.572" v="58" actId="790"/>
          <ac:spMkLst>
            <pc:docMk/>
            <pc:sldMk cId="1533899996" sldId="258"/>
            <ac:spMk id="90" creationId="{77ED7F9E-857F-6BB9-0948-6E3D1146C3BD}"/>
          </ac:spMkLst>
        </pc:spChg>
        <pc:spChg chg="mod">
          <ac:chgData name="Øystein Sørborg" userId="39616bf6-0567-4e85-bbad-c9e729b6e6cd" providerId="ADAL" clId="{77497420-E14B-47FC-AD76-A20C14257ED0}" dt="2024-03-22T13:19:03.572" v="58" actId="790"/>
          <ac:spMkLst>
            <pc:docMk/>
            <pc:sldMk cId="1533899996" sldId="258"/>
            <ac:spMk id="92" creationId="{2272C45B-582A-22F2-29FB-56C3BA508285}"/>
          </ac:spMkLst>
        </pc:spChg>
        <pc:spChg chg="mod">
          <ac:chgData name="Øystein Sørborg" userId="39616bf6-0567-4e85-bbad-c9e729b6e6cd" providerId="ADAL" clId="{77497420-E14B-47FC-AD76-A20C14257ED0}" dt="2024-03-22T13:19:03.572" v="58" actId="790"/>
          <ac:spMkLst>
            <pc:docMk/>
            <pc:sldMk cId="1533899996" sldId="258"/>
            <ac:spMk id="95" creationId="{ED415718-3591-D47E-2A0A-2327BDEC7331}"/>
          </ac:spMkLst>
        </pc:spChg>
        <pc:spChg chg="mod">
          <ac:chgData name="Øystein Sørborg" userId="39616bf6-0567-4e85-bbad-c9e729b6e6cd" providerId="ADAL" clId="{77497420-E14B-47FC-AD76-A20C14257ED0}" dt="2024-03-22T13:19:03.572" v="58" actId="790"/>
          <ac:spMkLst>
            <pc:docMk/>
            <pc:sldMk cId="1533899996" sldId="258"/>
            <ac:spMk id="97" creationId="{AA3CA3AC-5900-AF80-7951-5A48E8AA0EDB}"/>
          </ac:spMkLst>
        </pc:spChg>
        <pc:spChg chg="mod">
          <ac:chgData name="Øystein Sørborg" userId="39616bf6-0567-4e85-bbad-c9e729b6e6cd" providerId="ADAL" clId="{77497420-E14B-47FC-AD76-A20C14257ED0}" dt="2024-03-22T13:22:15.460" v="70" actId="207"/>
          <ac:spMkLst>
            <pc:docMk/>
            <pc:sldMk cId="1533899996" sldId="258"/>
            <ac:spMk id="98" creationId="{720BC65D-3E3B-1207-C2E2-7E76A57815E3}"/>
          </ac:spMkLst>
        </pc:spChg>
        <pc:spChg chg="mod">
          <ac:chgData name="Øystein Sørborg" userId="39616bf6-0567-4e85-bbad-c9e729b6e6cd" providerId="ADAL" clId="{77497420-E14B-47FC-AD76-A20C14257ED0}" dt="2024-03-22T13:19:03.572" v="58" actId="790"/>
          <ac:spMkLst>
            <pc:docMk/>
            <pc:sldMk cId="1533899996" sldId="258"/>
            <ac:spMk id="111" creationId="{8996B7FA-0227-4C3B-12BE-BFA13D327A5E}"/>
          </ac:spMkLst>
        </pc:spChg>
        <pc:spChg chg="mod">
          <ac:chgData name="Øystein Sørborg" userId="39616bf6-0567-4e85-bbad-c9e729b6e6cd" providerId="ADAL" clId="{77497420-E14B-47FC-AD76-A20C14257ED0}" dt="2024-03-22T13:19:03.572" v="58" actId="790"/>
          <ac:spMkLst>
            <pc:docMk/>
            <pc:sldMk cId="1533899996" sldId="258"/>
            <ac:spMk id="118" creationId="{2ECB0697-3D15-2707-9F98-2BD6A7022236}"/>
          </ac:spMkLst>
        </pc:spChg>
        <pc:spChg chg="mod">
          <ac:chgData name="Øystein Sørborg" userId="39616bf6-0567-4e85-bbad-c9e729b6e6cd" providerId="ADAL" clId="{77497420-E14B-47FC-AD76-A20C14257ED0}" dt="2024-03-22T13:19:03.572" v="58" actId="790"/>
          <ac:spMkLst>
            <pc:docMk/>
            <pc:sldMk cId="1533899996" sldId="258"/>
            <ac:spMk id="119" creationId="{E0D69081-EA7F-1C02-B30C-C002B637AA6E}"/>
          </ac:spMkLst>
        </pc:spChg>
        <pc:spChg chg="mod">
          <ac:chgData name="Øystein Sørborg" userId="39616bf6-0567-4e85-bbad-c9e729b6e6cd" providerId="ADAL" clId="{77497420-E14B-47FC-AD76-A20C14257ED0}" dt="2024-03-22T13:19:03.572" v="58" actId="790"/>
          <ac:spMkLst>
            <pc:docMk/>
            <pc:sldMk cId="1533899996" sldId="258"/>
            <ac:spMk id="120" creationId="{D5F90023-A23D-61D1-CC54-B93FD0432C1D}"/>
          </ac:spMkLst>
        </pc:spChg>
        <pc:spChg chg="mod">
          <ac:chgData name="Øystein Sørborg" userId="39616bf6-0567-4e85-bbad-c9e729b6e6cd" providerId="ADAL" clId="{77497420-E14B-47FC-AD76-A20C14257ED0}" dt="2024-03-22T13:19:03.572" v="58" actId="790"/>
          <ac:spMkLst>
            <pc:docMk/>
            <pc:sldMk cId="1533899996" sldId="258"/>
            <ac:spMk id="121" creationId="{7DA42C3B-4DF2-58D0-6832-87B22051EBE2}"/>
          </ac:spMkLst>
        </pc:spChg>
        <pc:spChg chg="mod">
          <ac:chgData name="Øystein Sørborg" userId="39616bf6-0567-4e85-bbad-c9e729b6e6cd" providerId="ADAL" clId="{77497420-E14B-47FC-AD76-A20C14257ED0}" dt="2024-03-22T13:22:17.750" v="71" actId="207"/>
          <ac:spMkLst>
            <pc:docMk/>
            <pc:sldMk cId="1533899996" sldId="258"/>
            <ac:spMk id="122" creationId="{60EF824B-2DEA-25AA-D4A2-F0EA1B6A1938}"/>
          </ac:spMkLst>
        </pc:spChg>
        <pc:picChg chg="add del">
          <ac:chgData name="Øystein Sørborg" userId="39616bf6-0567-4e85-bbad-c9e729b6e6cd" providerId="ADAL" clId="{77497420-E14B-47FC-AD76-A20C14257ED0}" dt="2024-03-22T13:21:18.058" v="64" actId="478"/>
          <ac:picMkLst>
            <pc:docMk/>
            <pc:sldMk cId="1533899996" sldId="258"/>
            <ac:picMk id="4" creationId="{7FCAB4CA-4BF0-76B2-5480-CD64EED0A96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CECFA-A85C-4F48-BDEC-3EA61C2F83AA}" type="datetimeFigureOut">
              <a:rPr lang="nb-NO" smtClean="0"/>
              <a:t>22.03.2024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5727D-B1DA-4CC4-A84C-2C87476A76E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17281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CECFA-A85C-4F48-BDEC-3EA61C2F83AA}" type="datetimeFigureOut">
              <a:rPr lang="nb-NO" smtClean="0"/>
              <a:t>22.03.2024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5727D-B1DA-4CC4-A84C-2C87476A76E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41539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CECFA-A85C-4F48-BDEC-3EA61C2F83AA}" type="datetimeFigureOut">
              <a:rPr lang="nb-NO" smtClean="0"/>
              <a:t>22.03.2024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5727D-B1DA-4CC4-A84C-2C87476A76E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05729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CECFA-A85C-4F48-BDEC-3EA61C2F83AA}" type="datetimeFigureOut">
              <a:rPr lang="nb-NO" smtClean="0"/>
              <a:t>22.03.2024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5727D-B1DA-4CC4-A84C-2C87476A76E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64220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CECFA-A85C-4F48-BDEC-3EA61C2F83AA}" type="datetimeFigureOut">
              <a:rPr lang="nb-NO" smtClean="0"/>
              <a:t>22.03.2024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5727D-B1DA-4CC4-A84C-2C87476A76E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56083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CECFA-A85C-4F48-BDEC-3EA61C2F83AA}" type="datetimeFigureOut">
              <a:rPr lang="nb-NO" smtClean="0"/>
              <a:t>22.03.2024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5727D-B1DA-4CC4-A84C-2C87476A76E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49745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CECFA-A85C-4F48-BDEC-3EA61C2F83AA}" type="datetimeFigureOut">
              <a:rPr lang="nb-NO" smtClean="0"/>
              <a:t>22.03.2024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5727D-B1DA-4CC4-A84C-2C87476A76E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98458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CECFA-A85C-4F48-BDEC-3EA61C2F83AA}" type="datetimeFigureOut">
              <a:rPr lang="nb-NO" smtClean="0"/>
              <a:t>22.03.2024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5727D-B1DA-4CC4-A84C-2C87476A76E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85645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CECFA-A85C-4F48-BDEC-3EA61C2F83AA}" type="datetimeFigureOut">
              <a:rPr lang="nb-NO" smtClean="0"/>
              <a:t>22.03.2024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5727D-B1DA-4CC4-A84C-2C87476A76E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4512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CECFA-A85C-4F48-BDEC-3EA61C2F83AA}" type="datetimeFigureOut">
              <a:rPr lang="nb-NO" smtClean="0"/>
              <a:t>22.03.2024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5727D-B1DA-4CC4-A84C-2C87476A76E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36494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CECFA-A85C-4F48-BDEC-3EA61C2F83AA}" type="datetimeFigureOut">
              <a:rPr lang="nb-NO" smtClean="0"/>
              <a:t>22.03.2024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5727D-B1DA-4CC4-A84C-2C87476A76E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84058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CECFA-A85C-4F48-BDEC-3EA61C2F83AA}" type="datetimeFigureOut">
              <a:rPr lang="nb-NO" smtClean="0"/>
              <a:t>22.03.2024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5727D-B1DA-4CC4-A84C-2C87476A76E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03767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Gruppe 124">
            <a:extLst>
              <a:ext uri="{FF2B5EF4-FFF2-40B4-BE49-F238E27FC236}">
                <a16:creationId xmlns:a16="http://schemas.microsoft.com/office/drawing/2014/main" id="{229E121B-9772-4DD3-7EB9-F5B0218AEF64}"/>
              </a:ext>
            </a:extLst>
          </p:cNvPr>
          <p:cNvGrpSpPr/>
          <p:nvPr/>
        </p:nvGrpSpPr>
        <p:grpSpPr>
          <a:xfrm>
            <a:off x="3871940" y="458922"/>
            <a:ext cx="2162120" cy="2774815"/>
            <a:chOff x="3384792" y="1116147"/>
            <a:chExt cx="2162120" cy="2774815"/>
          </a:xfrm>
        </p:grpSpPr>
        <p:sp>
          <p:nvSpPr>
            <p:cNvPr id="76" name="Rektangel 75">
              <a:extLst>
                <a:ext uri="{FF2B5EF4-FFF2-40B4-BE49-F238E27FC236}">
                  <a16:creationId xmlns:a16="http://schemas.microsoft.com/office/drawing/2014/main" id="{D620D6B5-1D64-E388-E34D-5C6FBDBABF38}"/>
                </a:ext>
              </a:extLst>
            </p:cNvPr>
            <p:cNvSpPr/>
            <p:nvPr/>
          </p:nvSpPr>
          <p:spPr>
            <a:xfrm>
              <a:off x="3384792" y="3289599"/>
              <a:ext cx="2160000" cy="58363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sz="1713" b="1" dirty="0">
                  <a:solidFill>
                    <a:schemeClr val="tx1"/>
                  </a:solidFill>
                </a:rPr>
                <a:t>Stikkende og </a:t>
              </a:r>
              <a:br>
                <a:rPr lang="nb-NO" sz="1713" b="1" dirty="0">
                  <a:solidFill>
                    <a:schemeClr val="tx1"/>
                  </a:solidFill>
                </a:rPr>
              </a:br>
              <a:r>
                <a:rPr lang="nb-NO" sz="1713" b="1" dirty="0">
                  <a:solidFill>
                    <a:schemeClr val="tx1"/>
                  </a:solidFill>
                </a:rPr>
                <a:t>skjærende avfall</a:t>
              </a:r>
            </a:p>
          </p:txBody>
        </p:sp>
        <p:sp>
          <p:nvSpPr>
            <p:cNvPr id="78" name="Rektangel 77">
              <a:extLst>
                <a:ext uri="{FF2B5EF4-FFF2-40B4-BE49-F238E27FC236}">
                  <a16:creationId xmlns:a16="http://schemas.microsoft.com/office/drawing/2014/main" id="{879F166F-0044-8B6C-25D5-FA413E43111A}"/>
                </a:ext>
              </a:extLst>
            </p:cNvPr>
            <p:cNvSpPr/>
            <p:nvPr/>
          </p:nvSpPr>
          <p:spPr>
            <a:xfrm>
              <a:off x="3386912" y="1116148"/>
              <a:ext cx="2160000" cy="2160000"/>
            </a:xfrm>
            <a:prstGeom prst="rect">
              <a:avLst/>
            </a:prstGeom>
            <a:solidFill>
              <a:srgbClr val="FFE82A"/>
            </a:solidFill>
            <a:ln>
              <a:noFill/>
            </a:ln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nb-NO" sz="1713" dirty="0">
                <a:solidFill>
                  <a:schemeClr val="tx1"/>
                </a:solidFill>
              </a:endParaRPr>
            </a:p>
          </p:txBody>
        </p:sp>
        <p:grpSp>
          <p:nvGrpSpPr>
            <p:cNvPr id="79" name="Gruppe 78">
              <a:extLst>
                <a:ext uri="{FF2B5EF4-FFF2-40B4-BE49-F238E27FC236}">
                  <a16:creationId xmlns:a16="http://schemas.microsoft.com/office/drawing/2014/main" id="{7E324D8A-4A23-2FB9-4D28-B694D179248A}"/>
                </a:ext>
              </a:extLst>
            </p:cNvPr>
            <p:cNvGrpSpPr/>
            <p:nvPr/>
          </p:nvGrpSpPr>
          <p:grpSpPr>
            <a:xfrm rot="18783132">
              <a:off x="3671014" y="1826960"/>
              <a:ext cx="1560706" cy="600612"/>
              <a:chOff x="6086474" y="1954272"/>
              <a:chExt cx="1785526" cy="687130"/>
            </a:xfrm>
          </p:grpSpPr>
          <p:sp>
            <p:nvSpPr>
              <p:cNvPr id="80" name="Rektangel 79">
                <a:extLst>
                  <a:ext uri="{FF2B5EF4-FFF2-40B4-BE49-F238E27FC236}">
                    <a16:creationId xmlns:a16="http://schemas.microsoft.com/office/drawing/2014/main" id="{1DC1CACF-FC66-5AC4-A0FA-3EB1C6D41060}"/>
                  </a:ext>
                </a:extLst>
              </p:cNvPr>
              <p:cNvSpPr/>
              <p:nvPr/>
            </p:nvSpPr>
            <p:spPr>
              <a:xfrm>
                <a:off x="6364289" y="2122487"/>
                <a:ext cx="195910" cy="35083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5609" tIns="17805" rIns="35609" bIns="1780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nb-NO" sz="701"/>
              </a:p>
            </p:txBody>
          </p:sp>
          <p:sp>
            <p:nvSpPr>
              <p:cNvPr id="81" name="Rektangel 80">
                <a:extLst>
                  <a:ext uri="{FF2B5EF4-FFF2-40B4-BE49-F238E27FC236}">
                    <a16:creationId xmlns:a16="http://schemas.microsoft.com/office/drawing/2014/main" id="{D5B799BC-1BB7-22FA-B6B4-19D2BEC9752A}"/>
                  </a:ext>
                </a:extLst>
              </p:cNvPr>
              <p:cNvSpPr/>
              <p:nvPr/>
            </p:nvSpPr>
            <p:spPr>
              <a:xfrm>
                <a:off x="6096000" y="2214063"/>
                <a:ext cx="464199" cy="14813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5609" tIns="17805" rIns="35609" bIns="1780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nb-NO" sz="701"/>
              </a:p>
            </p:txBody>
          </p:sp>
          <p:sp>
            <p:nvSpPr>
              <p:cNvPr id="82" name="Rektangel 81">
                <a:extLst>
                  <a:ext uri="{FF2B5EF4-FFF2-40B4-BE49-F238E27FC236}">
                    <a16:creationId xmlns:a16="http://schemas.microsoft.com/office/drawing/2014/main" id="{2CB982A7-8E60-87D8-D809-4AF143BD830E}"/>
                  </a:ext>
                </a:extLst>
              </p:cNvPr>
              <p:cNvSpPr/>
              <p:nvPr/>
            </p:nvSpPr>
            <p:spPr>
              <a:xfrm>
                <a:off x="7028512" y="2254250"/>
                <a:ext cx="755000" cy="107951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5609" tIns="17805" rIns="35609" bIns="1780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nb-NO" sz="701"/>
              </a:p>
            </p:txBody>
          </p:sp>
          <p:sp>
            <p:nvSpPr>
              <p:cNvPr id="83" name="Likebent trekant 82">
                <a:extLst>
                  <a:ext uri="{FF2B5EF4-FFF2-40B4-BE49-F238E27FC236}">
                    <a16:creationId xmlns:a16="http://schemas.microsoft.com/office/drawing/2014/main" id="{A08D8826-F2DA-25AC-3036-74F0379E17B3}"/>
                  </a:ext>
                </a:extLst>
              </p:cNvPr>
              <p:cNvSpPr/>
              <p:nvPr/>
            </p:nvSpPr>
            <p:spPr>
              <a:xfrm rot="5400000">
                <a:off x="7058007" y="2216272"/>
                <a:ext cx="350838" cy="159545"/>
              </a:xfrm>
              <a:prstGeom prst="triangle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 sz="701"/>
              </a:p>
            </p:txBody>
          </p:sp>
          <p:sp>
            <p:nvSpPr>
              <p:cNvPr id="84" name="Rettvinklet trekant 83">
                <a:extLst>
                  <a:ext uri="{FF2B5EF4-FFF2-40B4-BE49-F238E27FC236}">
                    <a16:creationId xmlns:a16="http://schemas.microsoft.com/office/drawing/2014/main" id="{681AA261-1AA3-FB7E-6EFF-D46A79C74367}"/>
                  </a:ext>
                </a:extLst>
              </p:cNvPr>
              <p:cNvSpPr/>
              <p:nvPr/>
            </p:nvSpPr>
            <p:spPr>
              <a:xfrm flipV="1">
                <a:off x="7781511" y="2254181"/>
                <a:ext cx="90489" cy="107950"/>
              </a:xfrm>
              <a:prstGeom prst="rtTriangle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 sz="701"/>
              </a:p>
            </p:txBody>
          </p:sp>
          <p:sp>
            <p:nvSpPr>
              <p:cNvPr id="85" name="Rektangel 84">
                <a:extLst>
                  <a:ext uri="{FF2B5EF4-FFF2-40B4-BE49-F238E27FC236}">
                    <a16:creationId xmlns:a16="http://schemas.microsoft.com/office/drawing/2014/main" id="{72CB5AC0-0BEB-A89C-E4F8-391BC7B96B9B}"/>
                  </a:ext>
                </a:extLst>
              </p:cNvPr>
              <p:cNvSpPr/>
              <p:nvPr/>
            </p:nvSpPr>
            <p:spPr>
              <a:xfrm>
                <a:off x="6086474" y="2105525"/>
                <a:ext cx="109539" cy="35083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5609" tIns="17805" rIns="35609" bIns="1780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nb-NO" sz="701"/>
              </a:p>
            </p:txBody>
          </p:sp>
          <p:sp>
            <p:nvSpPr>
              <p:cNvPr id="86" name="Rektangel 85">
                <a:extLst>
                  <a:ext uri="{FF2B5EF4-FFF2-40B4-BE49-F238E27FC236}">
                    <a16:creationId xmlns:a16="http://schemas.microsoft.com/office/drawing/2014/main" id="{3EB52311-BD33-C2E1-1BE8-25C12B25FCCB}"/>
                  </a:ext>
                </a:extLst>
              </p:cNvPr>
              <p:cNvSpPr/>
              <p:nvPr/>
            </p:nvSpPr>
            <p:spPr>
              <a:xfrm>
                <a:off x="6364054" y="1954272"/>
                <a:ext cx="109539" cy="68713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5609" tIns="17805" rIns="35609" bIns="1780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nb-NO" sz="701" dirty="0"/>
              </a:p>
            </p:txBody>
          </p:sp>
          <p:sp>
            <p:nvSpPr>
              <p:cNvPr id="87" name="Rektangel 86">
                <a:extLst>
                  <a:ext uri="{FF2B5EF4-FFF2-40B4-BE49-F238E27FC236}">
                    <a16:creationId xmlns:a16="http://schemas.microsoft.com/office/drawing/2014/main" id="{11718D5C-E993-4FB9-5690-880C75FA0BD5}"/>
                  </a:ext>
                </a:extLst>
              </p:cNvPr>
              <p:cNvSpPr/>
              <p:nvPr/>
            </p:nvSpPr>
            <p:spPr>
              <a:xfrm>
                <a:off x="6630767" y="2122281"/>
                <a:ext cx="121591" cy="3534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5609" tIns="17805" rIns="35609" bIns="1780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nb-NO" sz="701"/>
              </a:p>
            </p:txBody>
          </p:sp>
          <p:sp>
            <p:nvSpPr>
              <p:cNvPr id="88" name="Rektangel 87">
                <a:extLst>
                  <a:ext uri="{FF2B5EF4-FFF2-40B4-BE49-F238E27FC236}">
                    <a16:creationId xmlns:a16="http://schemas.microsoft.com/office/drawing/2014/main" id="{8B5B4B09-55E1-A4B8-F40E-B05205B6E625}"/>
                  </a:ext>
                </a:extLst>
              </p:cNvPr>
              <p:cNvSpPr/>
              <p:nvPr/>
            </p:nvSpPr>
            <p:spPr>
              <a:xfrm>
                <a:off x="6827691" y="2122486"/>
                <a:ext cx="127433" cy="3534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5609" tIns="17805" rIns="35609" bIns="1780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nb-NO" sz="701"/>
              </a:p>
            </p:txBody>
          </p:sp>
          <p:sp>
            <p:nvSpPr>
              <p:cNvPr id="89" name="Rektangel 88">
                <a:extLst>
                  <a:ext uri="{FF2B5EF4-FFF2-40B4-BE49-F238E27FC236}">
                    <a16:creationId xmlns:a16="http://schemas.microsoft.com/office/drawing/2014/main" id="{A60FA81F-90B1-F99D-C6E1-A82378245048}"/>
                  </a:ext>
                </a:extLst>
              </p:cNvPr>
              <p:cNvSpPr/>
              <p:nvPr/>
            </p:nvSpPr>
            <p:spPr>
              <a:xfrm>
                <a:off x="7028579" y="2120488"/>
                <a:ext cx="127141" cy="35083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5609" tIns="17805" rIns="35609" bIns="1780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nb-NO" sz="701"/>
              </a:p>
            </p:txBody>
          </p:sp>
          <p:sp>
            <p:nvSpPr>
              <p:cNvPr id="90" name="Rektangel 89">
                <a:extLst>
                  <a:ext uri="{FF2B5EF4-FFF2-40B4-BE49-F238E27FC236}">
                    <a16:creationId xmlns:a16="http://schemas.microsoft.com/office/drawing/2014/main" id="{77ED7F9E-857F-6BB9-0948-6E3D1146C3BD}"/>
                  </a:ext>
                </a:extLst>
              </p:cNvPr>
              <p:cNvSpPr/>
              <p:nvPr/>
            </p:nvSpPr>
            <p:spPr>
              <a:xfrm>
                <a:off x="6469709" y="2120693"/>
                <a:ext cx="665631" cy="210551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5609" tIns="17805" rIns="35609" bIns="1780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nb-NO" sz="701"/>
              </a:p>
            </p:txBody>
          </p:sp>
        </p:grpSp>
        <p:sp>
          <p:nvSpPr>
            <p:cNvPr id="92" name="Rektangel 91">
              <a:extLst>
                <a:ext uri="{FF2B5EF4-FFF2-40B4-BE49-F238E27FC236}">
                  <a16:creationId xmlns:a16="http://schemas.microsoft.com/office/drawing/2014/main" id="{2272C45B-582A-22F2-29FB-56C3BA508285}"/>
                </a:ext>
              </a:extLst>
            </p:cNvPr>
            <p:cNvSpPr/>
            <p:nvPr/>
          </p:nvSpPr>
          <p:spPr>
            <a:xfrm>
              <a:off x="3384792" y="1116147"/>
              <a:ext cx="2160000" cy="277481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cxnSp>
          <p:nvCxnSpPr>
            <p:cNvPr id="94" name="Rett linje 93">
              <a:extLst>
                <a:ext uri="{FF2B5EF4-FFF2-40B4-BE49-F238E27FC236}">
                  <a16:creationId xmlns:a16="http://schemas.microsoft.com/office/drawing/2014/main" id="{01A69509-DF43-F830-92C0-388E114330A6}"/>
                </a:ext>
              </a:extLst>
            </p:cNvPr>
            <p:cNvCxnSpPr/>
            <p:nvPr/>
          </p:nvCxnSpPr>
          <p:spPr>
            <a:xfrm>
              <a:off x="3384792" y="3276147"/>
              <a:ext cx="2160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4" name="Gruppe 123">
            <a:extLst>
              <a:ext uri="{FF2B5EF4-FFF2-40B4-BE49-F238E27FC236}">
                <a16:creationId xmlns:a16="http://schemas.microsoft.com/office/drawing/2014/main" id="{06CCDF1F-C1AB-615D-2F02-91E31D7A7A65}"/>
              </a:ext>
            </a:extLst>
          </p:cNvPr>
          <p:cNvGrpSpPr/>
          <p:nvPr/>
        </p:nvGrpSpPr>
        <p:grpSpPr>
          <a:xfrm>
            <a:off x="1000748" y="458922"/>
            <a:ext cx="2162835" cy="2774815"/>
            <a:chOff x="513600" y="1116147"/>
            <a:chExt cx="2162835" cy="2774815"/>
          </a:xfrm>
        </p:grpSpPr>
        <p:sp>
          <p:nvSpPr>
            <p:cNvPr id="75" name="Rektangel 74">
              <a:extLst>
                <a:ext uri="{FF2B5EF4-FFF2-40B4-BE49-F238E27FC236}">
                  <a16:creationId xmlns:a16="http://schemas.microsoft.com/office/drawing/2014/main" id="{AC85460D-911F-ECE1-B61C-7EABAF58D980}"/>
                </a:ext>
              </a:extLst>
            </p:cNvPr>
            <p:cNvSpPr/>
            <p:nvPr/>
          </p:nvSpPr>
          <p:spPr>
            <a:xfrm>
              <a:off x="513600" y="3289583"/>
              <a:ext cx="2160000" cy="58363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sz="1713" b="1" dirty="0">
                  <a:solidFill>
                    <a:schemeClr val="tx1"/>
                  </a:solidFill>
                </a:rPr>
                <a:t>Smittefarlig avfall</a:t>
              </a:r>
            </a:p>
          </p:txBody>
        </p:sp>
        <p:grpSp>
          <p:nvGrpSpPr>
            <p:cNvPr id="73" name="Gruppe 72">
              <a:extLst>
                <a:ext uri="{FF2B5EF4-FFF2-40B4-BE49-F238E27FC236}">
                  <a16:creationId xmlns:a16="http://schemas.microsoft.com/office/drawing/2014/main" id="{5DE3C29D-C582-B124-A85A-1B44D2562E22}"/>
                </a:ext>
              </a:extLst>
            </p:cNvPr>
            <p:cNvGrpSpPr/>
            <p:nvPr/>
          </p:nvGrpSpPr>
          <p:grpSpPr>
            <a:xfrm>
              <a:off x="513600" y="1116147"/>
              <a:ext cx="2160000" cy="2160000"/>
              <a:chOff x="104776" y="118780"/>
              <a:chExt cx="5861823" cy="5860800"/>
            </a:xfrm>
          </p:grpSpPr>
          <p:sp>
            <p:nvSpPr>
              <p:cNvPr id="32" name="Rektangel 31">
                <a:extLst>
                  <a:ext uri="{FF2B5EF4-FFF2-40B4-BE49-F238E27FC236}">
                    <a16:creationId xmlns:a16="http://schemas.microsoft.com/office/drawing/2014/main" id="{5E76F6C8-4266-3489-9FAF-41F3B71DA1FE}"/>
                  </a:ext>
                </a:extLst>
              </p:cNvPr>
              <p:cNvSpPr/>
              <p:nvPr/>
            </p:nvSpPr>
            <p:spPr>
              <a:xfrm>
                <a:off x="104776" y="118780"/>
                <a:ext cx="5861823" cy="5860800"/>
              </a:xfrm>
              <a:prstGeom prst="rect">
                <a:avLst/>
              </a:prstGeom>
              <a:solidFill>
                <a:srgbClr val="FFE82A"/>
              </a:solidFill>
              <a:ln>
                <a:noFill/>
              </a:ln>
            </p:spPr>
            <p:style>
              <a:lnRef idx="2">
                <a:schemeClr val="accent4">
                  <a:shade val="15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endParaRPr lang="nb-NO" sz="1713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71" name="Gruppe 70">
                <a:extLst>
                  <a:ext uri="{FF2B5EF4-FFF2-40B4-BE49-F238E27FC236}">
                    <a16:creationId xmlns:a16="http://schemas.microsoft.com/office/drawing/2014/main" id="{3BF6FD19-3C49-2CE8-246F-3AC246266DD2}"/>
                  </a:ext>
                </a:extLst>
              </p:cNvPr>
              <p:cNvGrpSpPr/>
              <p:nvPr/>
            </p:nvGrpSpPr>
            <p:grpSpPr>
              <a:xfrm>
                <a:off x="787915" y="722493"/>
                <a:ext cx="4419265" cy="4174639"/>
                <a:chOff x="515260" y="722493"/>
                <a:chExt cx="5026425" cy="4748190"/>
              </a:xfrm>
            </p:grpSpPr>
            <p:sp>
              <p:nvSpPr>
                <p:cNvPr id="6" name="Ellipse 5">
                  <a:extLst>
                    <a:ext uri="{FF2B5EF4-FFF2-40B4-BE49-F238E27FC236}">
                      <a16:creationId xmlns:a16="http://schemas.microsoft.com/office/drawing/2014/main" id="{D4F5B3CA-682B-278F-83D0-3FC4BAF706EF}"/>
                    </a:ext>
                  </a:extLst>
                </p:cNvPr>
                <p:cNvSpPr/>
                <p:nvPr/>
              </p:nvSpPr>
              <p:spPr>
                <a:xfrm>
                  <a:off x="1528223" y="728650"/>
                  <a:ext cx="3000498" cy="3004236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 sz="701" dirty="0"/>
                </a:p>
              </p:txBody>
            </p:sp>
            <p:sp>
              <p:nvSpPr>
                <p:cNvPr id="7" name="Ellipse 6">
                  <a:extLst>
                    <a:ext uri="{FF2B5EF4-FFF2-40B4-BE49-F238E27FC236}">
                      <a16:creationId xmlns:a16="http://schemas.microsoft.com/office/drawing/2014/main" id="{06243526-1901-78B3-48EC-823C2986542C}"/>
                    </a:ext>
                  </a:extLst>
                </p:cNvPr>
                <p:cNvSpPr/>
                <p:nvPr/>
              </p:nvSpPr>
              <p:spPr>
                <a:xfrm>
                  <a:off x="515260" y="2459211"/>
                  <a:ext cx="3000498" cy="3004236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 sz="701" dirty="0"/>
                </a:p>
              </p:txBody>
            </p:sp>
            <p:sp>
              <p:nvSpPr>
                <p:cNvPr id="8" name="Ellipse 7">
                  <a:extLst>
                    <a:ext uri="{FF2B5EF4-FFF2-40B4-BE49-F238E27FC236}">
                      <a16:creationId xmlns:a16="http://schemas.microsoft.com/office/drawing/2014/main" id="{4390FC2E-88F9-6F60-D6BA-BCD85F168C87}"/>
                    </a:ext>
                  </a:extLst>
                </p:cNvPr>
                <p:cNvSpPr/>
                <p:nvPr/>
              </p:nvSpPr>
              <p:spPr>
                <a:xfrm>
                  <a:off x="2541187" y="2466447"/>
                  <a:ext cx="3000498" cy="3004236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 sz="701" dirty="0"/>
                </a:p>
              </p:txBody>
            </p:sp>
            <p:sp>
              <p:nvSpPr>
                <p:cNvPr id="9" name="Ellipse 8">
                  <a:extLst>
                    <a:ext uri="{FF2B5EF4-FFF2-40B4-BE49-F238E27FC236}">
                      <a16:creationId xmlns:a16="http://schemas.microsoft.com/office/drawing/2014/main" id="{A47DCDBE-7FCB-E317-466B-32270966A014}"/>
                    </a:ext>
                  </a:extLst>
                </p:cNvPr>
                <p:cNvSpPr/>
                <p:nvPr/>
              </p:nvSpPr>
              <p:spPr>
                <a:xfrm>
                  <a:off x="1960136" y="788058"/>
                  <a:ext cx="2141694" cy="2119988"/>
                </a:xfrm>
                <a:prstGeom prst="ellipse">
                  <a:avLst/>
                </a:prstGeom>
                <a:solidFill>
                  <a:srgbClr val="FFE82A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 sz="701" dirty="0"/>
                </a:p>
              </p:txBody>
            </p:sp>
            <p:sp>
              <p:nvSpPr>
                <p:cNvPr id="10" name="Ellipse 9">
                  <a:extLst>
                    <a:ext uri="{FF2B5EF4-FFF2-40B4-BE49-F238E27FC236}">
                      <a16:creationId xmlns:a16="http://schemas.microsoft.com/office/drawing/2014/main" id="{361BD393-4B08-0B90-CF28-0722CDEE5568}"/>
                    </a:ext>
                  </a:extLst>
                </p:cNvPr>
                <p:cNvSpPr/>
                <p:nvPr/>
              </p:nvSpPr>
              <p:spPr>
                <a:xfrm>
                  <a:off x="621577" y="3092547"/>
                  <a:ext cx="2141694" cy="2119988"/>
                </a:xfrm>
                <a:prstGeom prst="ellipse">
                  <a:avLst/>
                </a:prstGeom>
                <a:solidFill>
                  <a:srgbClr val="FFE82A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 sz="701" dirty="0"/>
                </a:p>
              </p:txBody>
            </p:sp>
            <p:sp>
              <p:nvSpPr>
                <p:cNvPr id="11" name="Ellipse 10">
                  <a:extLst>
                    <a:ext uri="{FF2B5EF4-FFF2-40B4-BE49-F238E27FC236}">
                      <a16:creationId xmlns:a16="http://schemas.microsoft.com/office/drawing/2014/main" id="{2E3AD3D6-29A2-E096-99BE-904E2C512BA0}"/>
                    </a:ext>
                  </a:extLst>
                </p:cNvPr>
                <p:cNvSpPr/>
                <p:nvPr/>
              </p:nvSpPr>
              <p:spPr>
                <a:xfrm>
                  <a:off x="3300910" y="3088923"/>
                  <a:ext cx="2141694" cy="2119988"/>
                </a:xfrm>
                <a:prstGeom prst="ellipse">
                  <a:avLst/>
                </a:prstGeom>
                <a:solidFill>
                  <a:srgbClr val="FFE82A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 sz="701" dirty="0"/>
                </a:p>
              </p:txBody>
            </p:sp>
            <p:sp>
              <p:nvSpPr>
                <p:cNvPr id="12" name="Ellipse 11">
                  <a:extLst>
                    <a:ext uri="{FF2B5EF4-FFF2-40B4-BE49-F238E27FC236}">
                      <a16:creationId xmlns:a16="http://schemas.microsoft.com/office/drawing/2014/main" id="{22B707D6-6214-9616-D88E-28434BAA9F96}"/>
                    </a:ext>
                  </a:extLst>
                </p:cNvPr>
                <p:cNvSpPr/>
                <p:nvPr/>
              </p:nvSpPr>
              <p:spPr>
                <a:xfrm>
                  <a:off x="2729311" y="3096161"/>
                  <a:ext cx="600540" cy="593316"/>
                </a:xfrm>
                <a:prstGeom prst="ellipse">
                  <a:avLst/>
                </a:prstGeom>
                <a:solidFill>
                  <a:srgbClr val="FFE82A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 sz="701" dirty="0"/>
                </a:p>
              </p:txBody>
            </p:sp>
            <p:sp>
              <p:nvSpPr>
                <p:cNvPr id="13" name="Rektangel 12">
                  <a:extLst>
                    <a:ext uri="{FF2B5EF4-FFF2-40B4-BE49-F238E27FC236}">
                      <a16:creationId xmlns:a16="http://schemas.microsoft.com/office/drawing/2014/main" id="{8B5E5393-86EE-97C3-F9E5-5BF0387E22D0}"/>
                    </a:ext>
                  </a:extLst>
                </p:cNvPr>
                <p:cNvSpPr/>
                <p:nvPr/>
              </p:nvSpPr>
              <p:spPr>
                <a:xfrm>
                  <a:off x="2990466" y="2696135"/>
                  <a:ext cx="104188" cy="593316"/>
                </a:xfrm>
                <a:prstGeom prst="rect">
                  <a:avLst/>
                </a:prstGeom>
                <a:solidFill>
                  <a:srgbClr val="FFE82A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 sz="701"/>
                </a:p>
              </p:txBody>
            </p:sp>
            <p:sp>
              <p:nvSpPr>
                <p:cNvPr id="14" name="Rektangel 13">
                  <a:extLst>
                    <a:ext uri="{FF2B5EF4-FFF2-40B4-BE49-F238E27FC236}">
                      <a16:creationId xmlns:a16="http://schemas.microsoft.com/office/drawing/2014/main" id="{33D5CA3A-FD93-1892-B317-C39177D87FB1}"/>
                    </a:ext>
                  </a:extLst>
                </p:cNvPr>
                <p:cNvSpPr/>
                <p:nvPr/>
              </p:nvSpPr>
              <p:spPr>
                <a:xfrm rot="18012469">
                  <a:off x="3335241" y="3298752"/>
                  <a:ext cx="104188" cy="593316"/>
                </a:xfrm>
                <a:prstGeom prst="rect">
                  <a:avLst/>
                </a:prstGeom>
                <a:solidFill>
                  <a:srgbClr val="FFE82A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 sz="701"/>
                </a:p>
              </p:txBody>
            </p:sp>
            <p:sp>
              <p:nvSpPr>
                <p:cNvPr id="15" name="Rektangel 14">
                  <a:extLst>
                    <a:ext uri="{FF2B5EF4-FFF2-40B4-BE49-F238E27FC236}">
                      <a16:creationId xmlns:a16="http://schemas.microsoft.com/office/drawing/2014/main" id="{E9522EB1-52C7-2F53-869A-4C031DDAC221}"/>
                    </a:ext>
                  </a:extLst>
                </p:cNvPr>
                <p:cNvSpPr/>
                <p:nvPr/>
              </p:nvSpPr>
              <p:spPr>
                <a:xfrm rot="14438363">
                  <a:off x="2633336" y="3298752"/>
                  <a:ext cx="104188" cy="593316"/>
                </a:xfrm>
                <a:prstGeom prst="rect">
                  <a:avLst/>
                </a:prstGeom>
                <a:solidFill>
                  <a:srgbClr val="FFE82A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 sz="701"/>
                </a:p>
              </p:txBody>
            </p:sp>
            <p:sp>
              <p:nvSpPr>
                <p:cNvPr id="19" name="Sirkel: hul 18">
                  <a:extLst>
                    <a:ext uri="{FF2B5EF4-FFF2-40B4-BE49-F238E27FC236}">
                      <a16:creationId xmlns:a16="http://schemas.microsoft.com/office/drawing/2014/main" id="{0F663EAD-62BC-4E9D-DAF9-4CE9A609ABA6}"/>
                    </a:ext>
                  </a:extLst>
                </p:cNvPr>
                <p:cNvSpPr/>
                <p:nvPr/>
              </p:nvSpPr>
              <p:spPr>
                <a:xfrm>
                  <a:off x="1634540" y="1964491"/>
                  <a:ext cx="2787865" cy="2839247"/>
                </a:xfrm>
                <a:prstGeom prst="donut">
                  <a:avLst>
                    <a:gd name="adj" fmla="val 12538"/>
                  </a:avLst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 sz="701" dirty="0"/>
                </a:p>
              </p:txBody>
            </p:sp>
            <p:sp>
              <p:nvSpPr>
                <p:cNvPr id="20" name="Rektangel 19">
                  <a:extLst>
                    <a:ext uri="{FF2B5EF4-FFF2-40B4-BE49-F238E27FC236}">
                      <a16:creationId xmlns:a16="http://schemas.microsoft.com/office/drawing/2014/main" id="{4D2AD009-BAFA-C4D7-D310-9AF6A93829F6}"/>
                    </a:ext>
                  </a:extLst>
                </p:cNvPr>
                <p:cNvSpPr/>
                <p:nvPr/>
              </p:nvSpPr>
              <p:spPr>
                <a:xfrm>
                  <a:off x="2828388" y="722493"/>
                  <a:ext cx="405188" cy="318816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 sz="701"/>
                </a:p>
              </p:txBody>
            </p:sp>
            <p:sp>
              <p:nvSpPr>
                <p:cNvPr id="21" name="Rektangel 20">
                  <a:extLst>
                    <a:ext uri="{FF2B5EF4-FFF2-40B4-BE49-F238E27FC236}">
                      <a16:creationId xmlns:a16="http://schemas.microsoft.com/office/drawing/2014/main" id="{1CF0B80E-0D60-5177-DD24-8E6BCE04AEAE}"/>
                    </a:ext>
                  </a:extLst>
                </p:cNvPr>
                <p:cNvSpPr/>
                <p:nvPr/>
              </p:nvSpPr>
              <p:spPr>
                <a:xfrm rot="3425356">
                  <a:off x="647718" y="4485339"/>
                  <a:ext cx="392715" cy="310165"/>
                </a:xfrm>
                <a:prstGeom prst="rect">
                  <a:avLst/>
                </a:prstGeom>
                <a:solidFill>
                  <a:srgbClr val="FFE82A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 sz="701"/>
                </a:p>
              </p:txBody>
            </p:sp>
            <p:sp>
              <p:nvSpPr>
                <p:cNvPr id="22" name="Rektangel 21">
                  <a:extLst>
                    <a:ext uri="{FF2B5EF4-FFF2-40B4-BE49-F238E27FC236}">
                      <a16:creationId xmlns:a16="http://schemas.microsoft.com/office/drawing/2014/main" id="{18FEBC82-6744-A7ED-ADBC-F9F4E082DC99}"/>
                    </a:ext>
                  </a:extLst>
                </p:cNvPr>
                <p:cNvSpPr/>
                <p:nvPr/>
              </p:nvSpPr>
              <p:spPr>
                <a:xfrm rot="7054831">
                  <a:off x="5023432" y="4486394"/>
                  <a:ext cx="382150" cy="318816"/>
                </a:xfrm>
                <a:prstGeom prst="rect">
                  <a:avLst/>
                </a:prstGeom>
                <a:solidFill>
                  <a:srgbClr val="FFE82A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 sz="701"/>
                </a:p>
              </p:txBody>
            </p:sp>
            <p:sp>
              <p:nvSpPr>
                <p:cNvPr id="26" name="Sirkel: hul 25">
                  <a:extLst>
                    <a:ext uri="{FF2B5EF4-FFF2-40B4-BE49-F238E27FC236}">
                      <a16:creationId xmlns:a16="http://schemas.microsoft.com/office/drawing/2014/main" id="{440A0E84-1066-A54C-906D-44106C6EE5DE}"/>
                    </a:ext>
                  </a:extLst>
                </p:cNvPr>
                <p:cNvSpPr/>
                <p:nvPr/>
              </p:nvSpPr>
              <p:spPr>
                <a:xfrm>
                  <a:off x="1960136" y="788058"/>
                  <a:ext cx="2141694" cy="2119988"/>
                </a:xfrm>
                <a:prstGeom prst="donut">
                  <a:avLst>
                    <a:gd name="adj" fmla="val 5263"/>
                  </a:avLst>
                </a:prstGeom>
                <a:solidFill>
                  <a:srgbClr val="FFE82A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 sz="701" dirty="0"/>
                </a:p>
              </p:txBody>
            </p:sp>
            <p:sp>
              <p:nvSpPr>
                <p:cNvPr id="28" name="Sirkel: hul 27">
                  <a:extLst>
                    <a:ext uri="{FF2B5EF4-FFF2-40B4-BE49-F238E27FC236}">
                      <a16:creationId xmlns:a16="http://schemas.microsoft.com/office/drawing/2014/main" id="{C46609AE-D5D4-B484-18CA-8BEC5930453A}"/>
                    </a:ext>
                  </a:extLst>
                </p:cNvPr>
                <p:cNvSpPr/>
                <p:nvPr/>
              </p:nvSpPr>
              <p:spPr>
                <a:xfrm>
                  <a:off x="621577" y="3092547"/>
                  <a:ext cx="2141694" cy="2119988"/>
                </a:xfrm>
                <a:prstGeom prst="donut">
                  <a:avLst>
                    <a:gd name="adj" fmla="val 5263"/>
                  </a:avLst>
                </a:prstGeom>
                <a:solidFill>
                  <a:srgbClr val="FFE82A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 sz="701" dirty="0"/>
                </a:p>
              </p:txBody>
            </p:sp>
            <p:sp>
              <p:nvSpPr>
                <p:cNvPr id="31" name="Sirkel: hul 30">
                  <a:extLst>
                    <a:ext uri="{FF2B5EF4-FFF2-40B4-BE49-F238E27FC236}">
                      <a16:creationId xmlns:a16="http://schemas.microsoft.com/office/drawing/2014/main" id="{50F9E4E6-9D84-49AD-8F77-691FEA953752}"/>
                    </a:ext>
                  </a:extLst>
                </p:cNvPr>
                <p:cNvSpPr/>
                <p:nvPr/>
              </p:nvSpPr>
              <p:spPr>
                <a:xfrm>
                  <a:off x="3300910" y="3088923"/>
                  <a:ext cx="2141694" cy="2119988"/>
                </a:xfrm>
                <a:prstGeom prst="donut">
                  <a:avLst>
                    <a:gd name="adj" fmla="val 5263"/>
                  </a:avLst>
                </a:prstGeom>
                <a:solidFill>
                  <a:srgbClr val="FFE82A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 sz="701" dirty="0"/>
                </a:p>
              </p:txBody>
            </p:sp>
          </p:grpSp>
        </p:grpSp>
        <p:sp>
          <p:nvSpPr>
            <p:cNvPr id="95" name="Rektangel 94">
              <a:extLst>
                <a:ext uri="{FF2B5EF4-FFF2-40B4-BE49-F238E27FC236}">
                  <a16:creationId xmlns:a16="http://schemas.microsoft.com/office/drawing/2014/main" id="{ED415718-3591-D47E-2A0A-2327BDEC7331}"/>
                </a:ext>
              </a:extLst>
            </p:cNvPr>
            <p:cNvSpPr/>
            <p:nvPr/>
          </p:nvSpPr>
          <p:spPr>
            <a:xfrm>
              <a:off x="516435" y="1116147"/>
              <a:ext cx="2160000" cy="277481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cxnSp>
          <p:nvCxnSpPr>
            <p:cNvPr id="96" name="Rett linje 95">
              <a:extLst>
                <a:ext uri="{FF2B5EF4-FFF2-40B4-BE49-F238E27FC236}">
                  <a16:creationId xmlns:a16="http://schemas.microsoft.com/office/drawing/2014/main" id="{226FC74F-EEB5-CABE-C4B1-92123FA0DC33}"/>
                </a:ext>
              </a:extLst>
            </p:cNvPr>
            <p:cNvCxnSpPr/>
            <p:nvPr/>
          </p:nvCxnSpPr>
          <p:spPr>
            <a:xfrm>
              <a:off x="516435" y="3276147"/>
              <a:ext cx="2160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6" name="Gruppe 125">
            <a:extLst>
              <a:ext uri="{FF2B5EF4-FFF2-40B4-BE49-F238E27FC236}">
                <a16:creationId xmlns:a16="http://schemas.microsoft.com/office/drawing/2014/main" id="{C9C440E4-86F3-09F1-5568-60274890020E}"/>
              </a:ext>
            </a:extLst>
          </p:cNvPr>
          <p:cNvGrpSpPr/>
          <p:nvPr/>
        </p:nvGrpSpPr>
        <p:grpSpPr>
          <a:xfrm>
            <a:off x="6775045" y="458921"/>
            <a:ext cx="2162120" cy="2774815"/>
            <a:chOff x="6287897" y="1116146"/>
            <a:chExt cx="2162120" cy="2774815"/>
          </a:xfrm>
        </p:grpSpPr>
        <p:sp>
          <p:nvSpPr>
            <p:cNvPr id="97" name="Rektangel 96">
              <a:extLst>
                <a:ext uri="{FF2B5EF4-FFF2-40B4-BE49-F238E27FC236}">
                  <a16:creationId xmlns:a16="http://schemas.microsoft.com/office/drawing/2014/main" id="{AA3CA3AC-5900-AF80-7951-5A48E8AA0EDB}"/>
                </a:ext>
              </a:extLst>
            </p:cNvPr>
            <p:cNvSpPr/>
            <p:nvPr/>
          </p:nvSpPr>
          <p:spPr>
            <a:xfrm>
              <a:off x="6287897" y="3289598"/>
              <a:ext cx="2160000" cy="58363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sz="1713" b="1" dirty="0">
                  <a:solidFill>
                    <a:schemeClr val="tx1"/>
                  </a:solidFill>
                </a:rPr>
                <a:t>Medisinsk avfall</a:t>
              </a:r>
            </a:p>
          </p:txBody>
        </p:sp>
        <p:sp>
          <p:nvSpPr>
            <p:cNvPr id="98" name="Rektangel 97">
              <a:extLst>
                <a:ext uri="{FF2B5EF4-FFF2-40B4-BE49-F238E27FC236}">
                  <a16:creationId xmlns:a16="http://schemas.microsoft.com/office/drawing/2014/main" id="{720BC65D-3E3B-1207-C2E2-7E76A57815E3}"/>
                </a:ext>
              </a:extLst>
            </p:cNvPr>
            <p:cNvSpPr/>
            <p:nvPr/>
          </p:nvSpPr>
          <p:spPr>
            <a:xfrm>
              <a:off x="6290017" y="1116147"/>
              <a:ext cx="2160000" cy="2160000"/>
            </a:xfrm>
            <a:prstGeom prst="rect">
              <a:avLst/>
            </a:prstGeom>
            <a:solidFill>
              <a:srgbClr val="FFE82A"/>
            </a:solidFill>
            <a:ln>
              <a:noFill/>
            </a:ln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nb-NO" sz="1713" dirty="0">
                <a:solidFill>
                  <a:schemeClr val="tx1"/>
                </a:solidFill>
              </a:endParaRPr>
            </a:p>
          </p:txBody>
        </p:sp>
        <p:sp>
          <p:nvSpPr>
            <p:cNvPr id="111" name="Rektangel 110">
              <a:extLst>
                <a:ext uri="{FF2B5EF4-FFF2-40B4-BE49-F238E27FC236}">
                  <a16:creationId xmlns:a16="http://schemas.microsoft.com/office/drawing/2014/main" id="{8996B7FA-0227-4C3B-12BE-BFA13D327A5E}"/>
                </a:ext>
              </a:extLst>
            </p:cNvPr>
            <p:cNvSpPr/>
            <p:nvPr/>
          </p:nvSpPr>
          <p:spPr>
            <a:xfrm>
              <a:off x="6287897" y="1116146"/>
              <a:ext cx="2160000" cy="277481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cxnSp>
          <p:nvCxnSpPr>
            <p:cNvPr id="112" name="Rett linje 111">
              <a:extLst>
                <a:ext uri="{FF2B5EF4-FFF2-40B4-BE49-F238E27FC236}">
                  <a16:creationId xmlns:a16="http://schemas.microsoft.com/office/drawing/2014/main" id="{1A767FDA-8728-E396-4878-52C69E0D381B}"/>
                </a:ext>
              </a:extLst>
            </p:cNvPr>
            <p:cNvCxnSpPr/>
            <p:nvPr/>
          </p:nvCxnSpPr>
          <p:spPr>
            <a:xfrm>
              <a:off x="6287897" y="3276146"/>
              <a:ext cx="2160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3" name="Gruppe 122">
              <a:extLst>
                <a:ext uri="{FF2B5EF4-FFF2-40B4-BE49-F238E27FC236}">
                  <a16:creationId xmlns:a16="http://schemas.microsoft.com/office/drawing/2014/main" id="{D771C2B3-E3C3-9643-76B7-4BCF9A036ABC}"/>
                </a:ext>
              </a:extLst>
            </p:cNvPr>
            <p:cNvGrpSpPr/>
            <p:nvPr/>
          </p:nvGrpSpPr>
          <p:grpSpPr>
            <a:xfrm>
              <a:off x="7005978" y="1498086"/>
              <a:ext cx="723838" cy="1338673"/>
              <a:chOff x="7167616" y="1741093"/>
              <a:chExt cx="292302" cy="540586"/>
            </a:xfrm>
          </p:grpSpPr>
          <p:sp>
            <p:nvSpPr>
              <p:cNvPr id="118" name="Utsettelse 117">
                <a:extLst>
                  <a:ext uri="{FF2B5EF4-FFF2-40B4-BE49-F238E27FC236}">
                    <a16:creationId xmlns:a16="http://schemas.microsoft.com/office/drawing/2014/main" id="{2ECB0697-3D15-2707-9F98-2BD6A7022236}"/>
                  </a:ext>
                </a:extLst>
              </p:cNvPr>
              <p:cNvSpPr/>
              <p:nvPr/>
            </p:nvSpPr>
            <p:spPr>
              <a:xfrm rot="16200000">
                <a:off x="7210835" y="1798025"/>
                <a:ext cx="205864" cy="292301"/>
              </a:xfrm>
              <a:prstGeom prst="flowChartDelay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5609" tIns="17805" rIns="35609" bIns="1780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nb-NO" sz="701"/>
              </a:p>
            </p:txBody>
          </p:sp>
          <p:sp>
            <p:nvSpPr>
              <p:cNvPr id="119" name="Rektangel 118">
                <a:extLst>
                  <a:ext uri="{FF2B5EF4-FFF2-40B4-BE49-F238E27FC236}">
                    <a16:creationId xmlns:a16="http://schemas.microsoft.com/office/drawing/2014/main" id="{E0D69081-EA7F-1C02-B30C-C002B637AA6E}"/>
                  </a:ext>
                </a:extLst>
              </p:cNvPr>
              <p:cNvSpPr/>
              <p:nvPr/>
            </p:nvSpPr>
            <p:spPr>
              <a:xfrm>
                <a:off x="7167617" y="2040823"/>
                <a:ext cx="292301" cy="240856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 sz="701"/>
              </a:p>
            </p:txBody>
          </p:sp>
          <p:sp>
            <p:nvSpPr>
              <p:cNvPr id="120" name="Rektangel 119">
                <a:extLst>
                  <a:ext uri="{FF2B5EF4-FFF2-40B4-BE49-F238E27FC236}">
                    <a16:creationId xmlns:a16="http://schemas.microsoft.com/office/drawing/2014/main" id="{D5F90023-A23D-61D1-CC54-B93FD0432C1D}"/>
                  </a:ext>
                </a:extLst>
              </p:cNvPr>
              <p:cNvSpPr/>
              <p:nvPr/>
            </p:nvSpPr>
            <p:spPr>
              <a:xfrm>
                <a:off x="7226667" y="1821892"/>
                <a:ext cx="173901" cy="67572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 sz="701"/>
              </a:p>
            </p:txBody>
          </p:sp>
          <p:sp>
            <p:nvSpPr>
              <p:cNvPr id="121" name="Rektangel 120">
                <a:extLst>
                  <a:ext uri="{FF2B5EF4-FFF2-40B4-BE49-F238E27FC236}">
                    <a16:creationId xmlns:a16="http://schemas.microsoft.com/office/drawing/2014/main" id="{7DA42C3B-4DF2-58D0-6832-87B22051EBE2}"/>
                  </a:ext>
                </a:extLst>
              </p:cNvPr>
              <p:cNvSpPr/>
              <p:nvPr/>
            </p:nvSpPr>
            <p:spPr>
              <a:xfrm>
                <a:off x="7226667" y="1741093"/>
                <a:ext cx="173901" cy="50219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 sz="701"/>
              </a:p>
            </p:txBody>
          </p:sp>
          <p:sp>
            <p:nvSpPr>
              <p:cNvPr id="122" name="Kors 121">
                <a:extLst>
                  <a:ext uri="{FF2B5EF4-FFF2-40B4-BE49-F238E27FC236}">
                    <a16:creationId xmlns:a16="http://schemas.microsoft.com/office/drawing/2014/main" id="{60EF824B-2DEA-25AA-D4A2-F0EA1B6A1938}"/>
                  </a:ext>
                </a:extLst>
              </p:cNvPr>
              <p:cNvSpPr/>
              <p:nvPr/>
            </p:nvSpPr>
            <p:spPr>
              <a:xfrm>
                <a:off x="7233901" y="1973975"/>
                <a:ext cx="165345" cy="165345"/>
              </a:xfrm>
              <a:prstGeom prst="plus">
                <a:avLst>
                  <a:gd name="adj" fmla="val 36521"/>
                </a:avLst>
              </a:prstGeom>
              <a:solidFill>
                <a:srgbClr val="FFE82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</p:grpSp>
      </p:grpSp>
      <p:sp>
        <p:nvSpPr>
          <p:cNvPr id="2" name="Rektangel 1">
            <a:extLst>
              <a:ext uri="{FF2B5EF4-FFF2-40B4-BE49-F238E27FC236}">
                <a16:creationId xmlns:a16="http://schemas.microsoft.com/office/drawing/2014/main" id="{6F006968-38F8-A28E-88AB-2E8D4D882FC2}"/>
              </a:ext>
            </a:extLst>
          </p:cNvPr>
          <p:cNvSpPr/>
          <p:nvPr/>
        </p:nvSpPr>
        <p:spPr>
          <a:xfrm>
            <a:off x="3160748" y="4744528"/>
            <a:ext cx="3826648" cy="1095554"/>
          </a:xfrm>
          <a:prstGeom prst="rect">
            <a:avLst/>
          </a:prstGeom>
          <a:solidFill>
            <a:srgbClr val="FFE82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3200" b="1" dirty="0">
                <a:solidFill>
                  <a:sysClr val="windowText" lastClr="000000"/>
                </a:solidFill>
              </a:rPr>
              <a:t>Smittefarlig avfall</a:t>
            </a:r>
          </a:p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Infectious waste</a:t>
            </a:r>
          </a:p>
        </p:txBody>
      </p:sp>
    </p:spTree>
    <p:extLst>
      <p:ext uri="{BB962C8B-B14F-4D97-AF65-F5344CB8AC3E}">
        <p14:creationId xmlns:p14="http://schemas.microsoft.com/office/powerpoint/2010/main" val="2746777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Gruppe 124">
            <a:extLst>
              <a:ext uri="{FF2B5EF4-FFF2-40B4-BE49-F238E27FC236}">
                <a16:creationId xmlns:a16="http://schemas.microsoft.com/office/drawing/2014/main" id="{229E121B-9772-4DD3-7EB9-F5B0218AEF64}"/>
              </a:ext>
            </a:extLst>
          </p:cNvPr>
          <p:cNvGrpSpPr/>
          <p:nvPr/>
        </p:nvGrpSpPr>
        <p:grpSpPr>
          <a:xfrm>
            <a:off x="3871940" y="458922"/>
            <a:ext cx="2162120" cy="2774815"/>
            <a:chOff x="3384792" y="1116147"/>
            <a:chExt cx="2162120" cy="2774815"/>
          </a:xfrm>
        </p:grpSpPr>
        <p:sp>
          <p:nvSpPr>
            <p:cNvPr id="76" name="Rektangel 75">
              <a:extLst>
                <a:ext uri="{FF2B5EF4-FFF2-40B4-BE49-F238E27FC236}">
                  <a16:creationId xmlns:a16="http://schemas.microsoft.com/office/drawing/2014/main" id="{D620D6B5-1D64-E388-E34D-5C6FBDBABF38}"/>
                </a:ext>
              </a:extLst>
            </p:cNvPr>
            <p:cNvSpPr/>
            <p:nvPr/>
          </p:nvSpPr>
          <p:spPr>
            <a:xfrm>
              <a:off x="3384792" y="3289599"/>
              <a:ext cx="2160000" cy="58363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n-NO" sz="1713" b="1" dirty="0">
                  <a:solidFill>
                    <a:schemeClr val="tx1"/>
                  </a:solidFill>
                </a:rPr>
                <a:t>Stikkande og </a:t>
              </a:r>
              <a:br>
                <a:rPr lang="nn-NO" sz="1713" b="1" dirty="0">
                  <a:solidFill>
                    <a:schemeClr val="tx1"/>
                  </a:solidFill>
                </a:rPr>
              </a:br>
              <a:r>
                <a:rPr lang="nn-NO" sz="1713" b="1" dirty="0">
                  <a:solidFill>
                    <a:schemeClr val="tx1"/>
                  </a:solidFill>
                </a:rPr>
                <a:t>skjerande avfall</a:t>
              </a:r>
            </a:p>
          </p:txBody>
        </p:sp>
        <p:sp>
          <p:nvSpPr>
            <p:cNvPr id="78" name="Rektangel 77">
              <a:extLst>
                <a:ext uri="{FF2B5EF4-FFF2-40B4-BE49-F238E27FC236}">
                  <a16:creationId xmlns:a16="http://schemas.microsoft.com/office/drawing/2014/main" id="{879F166F-0044-8B6C-25D5-FA413E43111A}"/>
                </a:ext>
              </a:extLst>
            </p:cNvPr>
            <p:cNvSpPr/>
            <p:nvPr/>
          </p:nvSpPr>
          <p:spPr>
            <a:xfrm>
              <a:off x="3386912" y="1116148"/>
              <a:ext cx="2160000" cy="2160000"/>
            </a:xfrm>
            <a:prstGeom prst="rect">
              <a:avLst/>
            </a:prstGeom>
            <a:solidFill>
              <a:srgbClr val="FFE82A"/>
            </a:solidFill>
            <a:ln>
              <a:noFill/>
            </a:ln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nn-NO" sz="1713" dirty="0">
                <a:solidFill>
                  <a:schemeClr val="tx1"/>
                </a:solidFill>
              </a:endParaRPr>
            </a:p>
          </p:txBody>
        </p:sp>
        <p:grpSp>
          <p:nvGrpSpPr>
            <p:cNvPr id="79" name="Gruppe 78">
              <a:extLst>
                <a:ext uri="{FF2B5EF4-FFF2-40B4-BE49-F238E27FC236}">
                  <a16:creationId xmlns:a16="http://schemas.microsoft.com/office/drawing/2014/main" id="{7E324D8A-4A23-2FB9-4D28-B694D179248A}"/>
                </a:ext>
              </a:extLst>
            </p:cNvPr>
            <p:cNvGrpSpPr/>
            <p:nvPr/>
          </p:nvGrpSpPr>
          <p:grpSpPr>
            <a:xfrm rot="18783132">
              <a:off x="3671014" y="1826960"/>
              <a:ext cx="1560706" cy="600612"/>
              <a:chOff x="6086474" y="1954272"/>
              <a:chExt cx="1785526" cy="687130"/>
            </a:xfrm>
          </p:grpSpPr>
          <p:sp>
            <p:nvSpPr>
              <p:cNvPr id="80" name="Rektangel 79">
                <a:extLst>
                  <a:ext uri="{FF2B5EF4-FFF2-40B4-BE49-F238E27FC236}">
                    <a16:creationId xmlns:a16="http://schemas.microsoft.com/office/drawing/2014/main" id="{1DC1CACF-FC66-5AC4-A0FA-3EB1C6D41060}"/>
                  </a:ext>
                </a:extLst>
              </p:cNvPr>
              <p:cNvSpPr/>
              <p:nvPr/>
            </p:nvSpPr>
            <p:spPr>
              <a:xfrm>
                <a:off x="6364289" y="2122487"/>
                <a:ext cx="195910" cy="35083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5609" tIns="17805" rIns="35609" bIns="1780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nn-NO" sz="701" dirty="0"/>
              </a:p>
            </p:txBody>
          </p:sp>
          <p:sp>
            <p:nvSpPr>
              <p:cNvPr id="81" name="Rektangel 80">
                <a:extLst>
                  <a:ext uri="{FF2B5EF4-FFF2-40B4-BE49-F238E27FC236}">
                    <a16:creationId xmlns:a16="http://schemas.microsoft.com/office/drawing/2014/main" id="{D5B799BC-1BB7-22FA-B6B4-19D2BEC9752A}"/>
                  </a:ext>
                </a:extLst>
              </p:cNvPr>
              <p:cNvSpPr/>
              <p:nvPr/>
            </p:nvSpPr>
            <p:spPr>
              <a:xfrm>
                <a:off x="6096000" y="2214063"/>
                <a:ext cx="464199" cy="14813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5609" tIns="17805" rIns="35609" bIns="1780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nn-NO" sz="701" dirty="0"/>
              </a:p>
            </p:txBody>
          </p:sp>
          <p:sp>
            <p:nvSpPr>
              <p:cNvPr id="82" name="Rektangel 81">
                <a:extLst>
                  <a:ext uri="{FF2B5EF4-FFF2-40B4-BE49-F238E27FC236}">
                    <a16:creationId xmlns:a16="http://schemas.microsoft.com/office/drawing/2014/main" id="{2CB982A7-8E60-87D8-D809-4AF143BD830E}"/>
                  </a:ext>
                </a:extLst>
              </p:cNvPr>
              <p:cNvSpPr/>
              <p:nvPr/>
            </p:nvSpPr>
            <p:spPr>
              <a:xfrm>
                <a:off x="7028512" y="2254250"/>
                <a:ext cx="755000" cy="107951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5609" tIns="17805" rIns="35609" bIns="1780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nn-NO" sz="701" dirty="0"/>
              </a:p>
            </p:txBody>
          </p:sp>
          <p:sp>
            <p:nvSpPr>
              <p:cNvPr id="83" name="Likebent trekant 82">
                <a:extLst>
                  <a:ext uri="{FF2B5EF4-FFF2-40B4-BE49-F238E27FC236}">
                    <a16:creationId xmlns:a16="http://schemas.microsoft.com/office/drawing/2014/main" id="{A08D8826-F2DA-25AC-3036-74F0379E17B3}"/>
                  </a:ext>
                </a:extLst>
              </p:cNvPr>
              <p:cNvSpPr/>
              <p:nvPr/>
            </p:nvSpPr>
            <p:spPr>
              <a:xfrm rot="5400000">
                <a:off x="7058007" y="2216272"/>
                <a:ext cx="350838" cy="159545"/>
              </a:xfrm>
              <a:prstGeom prst="triangle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n-NO" sz="701" dirty="0"/>
              </a:p>
            </p:txBody>
          </p:sp>
          <p:sp>
            <p:nvSpPr>
              <p:cNvPr id="84" name="Rettvinklet trekant 83">
                <a:extLst>
                  <a:ext uri="{FF2B5EF4-FFF2-40B4-BE49-F238E27FC236}">
                    <a16:creationId xmlns:a16="http://schemas.microsoft.com/office/drawing/2014/main" id="{681AA261-1AA3-FB7E-6EFF-D46A79C74367}"/>
                  </a:ext>
                </a:extLst>
              </p:cNvPr>
              <p:cNvSpPr/>
              <p:nvPr/>
            </p:nvSpPr>
            <p:spPr>
              <a:xfrm flipV="1">
                <a:off x="7781511" y="2254181"/>
                <a:ext cx="90489" cy="107950"/>
              </a:xfrm>
              <a:prstGeom prst="rtTriangle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n-NO" sz="701" dirty="0"/>
              </a:p>
            </p:txBody>
          </p:sp>
          <p:sp>
            <p:nvSpPr>
              <p:cNvPr id="85" name="Rektangel 84">
                <a:extLst>
                  <a:ext uri="{FF2B5EF4-FFF2-40B4-BE49-F238E27FC236}">
                    <a16:creationId xmlns:a16="http://schemas.microsoft.com/office/drawing/2014/main" id="{72CB5AC0-0BEB-A89C-E4F8-391BC7B96B9B}"/>
                  </a:ext>
                </a:extLst>
              </p:cNvPr>
              <p:cNvSpPr/>
              <p:nvPr/>
            </p:nvSpPr>
            <p:spPr>
              <a:xfrm>
                <a:off x="6086474" y="2105525"/>
                <a:ext cx="109539" cy="35083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5609" tIns="17805" rIns="35609" bIns="1780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nn-NO" sz="701" dirty="0"/>
              </a:p>
            </p:txBody>
          </p:sp>
          <p:sp>
            <p:nvSpPr>
              <p:cNvPr id="86" name="Rektangel 85">
                <a:extLst>
                  <a:ext uri="{FF2B5EF4-FFF2-40B4-BE49-F238E27FC236}">
                    <a16:creationId xmlns:a16="http://schemas.microsoft.com/office/drawing/2014/main" id="{3EB52311-BD33-C2E1-1BE8-25C12B25FCCB}"/>
                  </a:ext>
                </a:extLst>
              </p:cNvPr>
              <p:cNvSpPr/>
              <p:nvPr/>
            </p:nvSpPr>
            <p:spPr>
              <a:xfrm>
                <a:off x="6364054" y="1954272"/>
                <a:ext cx="109539" cy="68713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5609" tIns="17805" rIns="35609" bIns="1780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nn-NO" sz="701" dirty="0"/>
              </a:p>
            </p:txBody>
          </p:sp>
          <p:sp>
            <p:nvSpPr>
              <p:cNvPr id="87" name="Rektangel 86">
                <a:extLst>
                  <a:ext uri="{FF2B5EF4-FFF2-40B4-BE49-F238E27FC236}">
                    <a16:creationId xmlns:a16="http://schemas.microsoft.com/office/drawing/2014/main" id="{11718D5C-E993-4FB9-5690-880C75FA0BD5}"/>
                  </a:ext>
                </a:extLst>
              </p:cNvPr>
              <p:cNvSpPr/>
              <p:nvPr/>
            </p:nvSpPr>
            <p:spPr>
              <a:xfrm>
                <a:off x="6630767" y="2122281"/>
                <a:ext cx="121591" cy="3534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5609" tIns="17805" rIns="35609" bIns="1780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nn-NO" sz="701" dirty="0"/>
              </a:p>
            </p:txBody>
          </p:sp>
          <p:sp>
            <p:nvSpPr>
              <p:cNvPr id="88" name="Rektangel 87">
                <a:extLst>
                  <a:ext uri="{FF2B5EF4-FFF2-40B4-BE49-F238E27FC236}">
                    <a16:creationId xmlns:a16="http://schemas.microsoft.com/office/drawing/2014/main" id="{8B5B4B09-55E1-A4B8-F40E-B05205B6E625}"/>
                  </a:ext>
                </a:extLst>
              </p:cNvPr>
              <p:cNvSpPr/>
              <p:nvPr/>
            </p:nvSpPr>
            <p:spPr>
              <a:xfrm>
                <a:off x="6827691" y="2122486"/>
                <a:ext cx="127433" cy="3534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5609" tIns="17805" rIns="35609" bIns="1780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nn-NO" sz="701" dirty="0"/>
              </a:p>
            </p:txBody>
          </p:sp>
          <p:sp>
            <p:nvSpPr>
              <p:cNvPr id="89" name="Rektangel 88">
                <a:extLst>
                  <a:ext uri="{FF2B5EF4-FFF2-40B4-BE49-F238E27FC236}">
                    <a16:creationId xmlns:a16="http://schemas.microsoft.com/office/drawing/2014/main" id="{A60FA81F-90B1-F99D-C6E1-A82378245048}"/>
                  </a:ext>
                </a:extLst>
              </p:cNvPr>
              <p:cNvSpPr/>
              <p:nvPr/>
            </p:nvSpPr>
            <p:spPr>
              <a:xfrm>
                <a:off x="7028579" y="2120488"/>
                <a:ext cx="127141" cy="35083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5609" tIns="17805" rIns="35609" bIns="1780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nn-NO" sz="701" dirty="0"/>
              </a:p>
            </p:txBody>
          </p:sp>
          <p:sp>
            <p:nvSpPr>
              <p:cNvPr id="90" name="Rektangel 89">
                <a:extLst>
                  <a:ext uri="{FF2B5EF4-FFF2-40B4-BE49-F238E27FC236}">
                    <a16:creationId xmlns:a16="http://schemas.microsoft.com/office/drawing/2014/main" id="{77ED7F9E-857F-6BB9-0948-6E3D1146C3BD}"/>
                  </a:ext>
                </a:extLst>
              </p:cNvPr>
              <p:cNvSpPr/>
              <p:nvPr/>
            </p:nvSpPr>
            <p:spPr>
              <a:xfrm>
                <a:off x="6469709" y="2120693"/>
                <a:ext cx="665631" cy="210551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5609" tIns="17805" rIns="35609" bIns="1780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nn-NO" sz="701" dirty="0"/>
              </a:p>
            </p:txBody>
          </p:sp>
        </p:grpSp>
        <p:sp>
          <p:nvSpPr>
            <p:cNvPr id="92" name="Rektangel 91">
              <a:extLst>
                <a:ext uri="{FF2B5EF4-FFF2-40B4-BE49-F238E27FC236}">
                  <a16:creationId xmlns:a16="http://schemas.microsoft.com/office/drawing/2014/main" id="{2272C45B-582A-22F2-29FB-56C3BA508285}"/>
                </a:ext>
              </a:extLst>
            </p:cNvPr>
            <p:cNvSpPr/>
            <p:nvPr/>
          </p:nvSpPr>
          <p:spPr>
            <a:xfrm>
              <a:off x="3384792" y="1116147"/>
              <a:ext cx="2160000" cy="277481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n-NO" dirty="0"/>
            </a:p>
          </p:txBody>
        </p:sp>
        <p:cxnSp>
          <p:nvCxnSpPr>
            <p:cNvPr id="94" name="Rett linje 93">
              <a:extLst>
                <a:ext uri="{FF2B5EF4-FFF2-40B4-BE49-F238E27FC236}">
                  <a16:creationId xmlns:a16="http://schemas.microsoft.com/office/drawing/2014/main" id="{01A69509-DF43-F830-92C0-388E114330A6}"/>
                </a:ext>
              </a:extLst>
            </p:cNvPr>
            <p:cNvCxnSpPr/>
            <p:nvPr/>
          </p:nvCxnSpPr>
          <p:spPr>
            <a:xfrm>
              <a:off x="3384792" y="3276147"/>
              <a:ext cx="2160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4" name="Gruppe 123">
            <a:extLst>
              <a:ext uri="{FF2B5EF4-FFF2-40B4-BE49-F238E27FC236}">
                <a16:creationId xmlns:a16="http://schemas.microsoft.com/office/drawing/2014/main" id="{06CCDF1F-C1AB-615D-2F02-91E31D7A7A65}"/>
              </a:ext>
            </a:extLst>
          </p:cNvPr>
          <p:cNvGrpSpPr/>
          <p:nvPr/>
        </p:nvGrpSpPr>
        <p:grpSpPr>
          <a:xfrm>
            <a:off x="1000748" y="458922"/>
            <a:ext cx="2162835" cy="2774815"/>
            <a:chOff x="513600" y="1116147"/>
            <a:chExt cx="2162835" cy="2774815"/>
          </a:xfrm>
        </p:grpSpPr>
        <p:sp>
          <p:nvSpPr>
            <p:cNvPr id="75" name="Rektangel 74">
              <a:extLst>
                <a:ext uri="{FF2B5EF4-FFF2-40B4-BE49-F238E27FC236}">
                  <a16:creationId xmlns:a16="http://schemas.microsoft.com/office/drawing/2014/main" id="{AC85460D-911F-ECE1-B61C-7EABAF58D980}"/>
                </a:ext>
              </a:extLst>
            </p:cNvPr>
            <p:cNvSpPr/>
            <p:nvPr/>
          </p:nvSpPr>
          <p:spPr>
            <a:xfrm>
              <a:off x="513600" y="3289583"/>
              <a:ext cx="2160000" cy="58363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n-NO" sz="1713" b="1" dirty="0">
                  <a:solidFill>
                    <a:schemeClr val="tx1"/>
                  </a:solidFill>
                </a:rPr>
                <a:t>Smittefarleg avfall</a:t>
              </a:r>
            </a:p>
          </p:txBody>
        </p:sp>
        <p:grpSp>
          <p:nvGrpSpPr>
            <p:cNvPr id="73" name="Gruppe 72">
              <a:extLst>
                <a:ext uri="{FF2B5EF4-FFF2-40B4-BE49-F238E27FC236}">
                  <a16:creationId xmlns:a16="http://schemas.microsoft.com/office/drawing/2014/main" id="{5DE3C29D-C582-B124-A85A-1B44D2562E22}"/>
                </a:ext>
              </a:extLst>
            </p:cNvPr>
            <p:cNvGrpSpPr/>
            <p:nvPr/>
          </p:nvGrpSpPr>
          <p:grpSpPr>
            <a:xfrm>
              <a:off x="513600" y="1116147"/>
              <a:ext cx="2160000" cy="2160000"/>
              <a:chOff x="104776" y="118780"/>
              <a:chExt cx="5861823" cy="5860800"/>
            </a:xfrm>
          </p:grpSpPr>
          <p:sp>
            <p:nvSpPr>
              <p:cNvPr id="32" name="Rektangel 31">
                <a:extLst>
                  <a:ext uri="{FF2B5EF4-FFF2-40B4-BE49-F238E27FC236}">
                    <a16:creationId xmlns:a16="http://schemas.microsoft.com/office/drawing/2014/main" id="{5E76F6C8-4266-3489-9FAF-41F3B71DA1FE}"/>
                  </a:ext>
                </a:extLst>
              </p:cNvPr>
              <p:cNvSpPr/>
              <p:nvPr/>
            </p:nvSpPr>
            <p:spPr>
              <a:xfrm>
                <a:off x="104776" y="118780"/>
                <a:ext cx="5861823" cy="5860800"/>
              </a:xfrm>
              <a:prstGeom prst="rect">
                <a:avLst/>
              </a:prstGeom>
              <a:solidFill>
                <a:srgbClr val="FFE82A"/>
              </a:solidFill>
              <a:ln>
                <a:noFill/>
              </a:ln>
            </p:spPr>
            <p:style>
              <a:lnRef idx="2">
                <a:schemeClr val="accent4">
                  <a:shade val="15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endParaRPr lang="nn-NO" sz="1713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71" name="Gruppe 70">
                <a:extLst>
                  <a:ext uri="{FF2B5EF4-FFF2-40B4-BE49-F238E27FC236}">
                    <a16:creationId xmlns:a16="http://schemas.microsoft.com/office/drawing/2014/main" id="{3BF6FD19-3C49-2CE8-246F-3AC246266DD2}"/>
                  </a:ext>
                </a:extLst>
              </p:cNvPr>
              <p:cNvGrpSpPr/>
              <p:nvPr/>
            </p:nvGrpSpPr>
            <p:grpSpPr>
              <a:xfrm>
                <a:off x="787915" y="722493"/>
                <a:ext cx="4419265" cy="4174639"/>
                <a:chOff x="515260" y="722493"/>
                <a:chExt cx="5026425" cy="4748190"/>
              </a:xfrm>
            </p:grpSpPr>
            <p:sp>
              <p:nvSpPr>
                <p:cNvPr id="6" name="Ellipse 5">
                  <a:extLst>
                    <a:ext uri="{FF2B5EF4-FFF2-40B4-BE49-F238E27FC236}">
                      <a16:creationId xmlns:a16="http://schemas.microsoft.com/office/drawing/2014/main" id="{D4F5B3CA-682B-278F-83D0-3FC4BAF706EF}"/>
                    </a:ext>
                  </a:extLst>
                </p:cNvPr>
                <p:cNvSpPr/>
                <p:nvPr/>
              </p:nvSpPr>
              <p:spPr>
                <a:xfrm>
                  <a:off x="1528223" y="728650"/>
                  <a:ext cx="3000498" cy="3004236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n-NO" sz="701" dirty="0"/>
                </a:p>
              </p:txBody>
            </p:sp>
            <p:sp>
              <p:nvSpPr>
                <p:cNvPr id="7" name="Ellipse 6">
                  <a:extLst>
                    <a:ext uri="{FF2B5EF4-FFF2-40B4-BE49-F238E27FC236}">
                      <a16:creationId xmlns:a16="http://schemas.microsoft.com/office/drawing/2014/main" id="{06243526-1901-78B3-48EC-823C2986542C}"/>
                    </a:ext>
                  </a:extLst>
                </p:cNvPr>
                <p:cNvSpPr/>
                <p:nvPr/>
              </p:nvSpPr>
              <p:spPr>
                <a:xfrm>
                  <a:off x="515260" y="2459211"/>
                  <a:ext cx="3000498" cy="3004236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n-NO" sz="701" dirty="0"/>
                </a:p>
              </p:txBody>
            </p:sp>
            <p:sp>
              <p:nvSpPr>
                <p:cNvPr id="8" name="Ellipse 7">
                  <a:extLst>
                    <a:ext uri="{FF2B5EF4-FFF2-40B4-BE49-F238E27FC236}">
                      <a16:creationId xmlns:a16="http://schemas.microsoft.com/office/drawing/2014/main" id="{4390FC2E-88F9-6F60-D6BA-BCD85F168C87}"/>
                    </a:ext>
                  </a:extLst>
                </p:cNvPr>
                <p:cNvSpPr/>
                <p:nvPr/>
              </p:nvSpPr>
              <p:spPr>
                <a:xfrm>
                  <a:off x="2541187" y="2466447"/>
                  <a:ext cx="3000498" cy="3004236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n-NO" sz="701" dirty="0"/>
                </a:p>
              </p:txBody>
            </p:sp>
            <p:sp>
              <p:nvSpPr>
                <p:cNvPr id="9" name="Ellipse 8">
                  <a:extLst>
                    <a:ext uri="{FF2B5EF4-FFF2-40B4-BE49-F238E27FC236}">
                      <a16:creationId xmlns:a16="http://schemas.microsoft.com/office/drawing/2014/main" id="{A47DCDBE-7FCB-E317-466B-32270966A014}"/>
                    </a:ext>
                  </a:extLst>
                </p:cNvPr>
                <p:cNvSpPr/>
                <p:nvPr/>
              </p:nvSpPr>
              <p:spPr>
                <a:xfrm>
                  <a:off x="1960136" y="788058"/>
                  <a:ext cx="2141694" cy="2119988"/>
                </a:xfrm>
                <a:prstGeom prst="ellipse">
                  <a:avLst/>
                </a:prstGeom>
                <a:solidFill>
                  <a:srgbClr val="FFE82A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n-NO" sz="701" dirty="0"/>
                </a:p>
              </p:txBody>
            </p:sp>
            <p:sp>
              <p:nvSpPr>
                <p:cNvPr id="10" name="Ellipse 9">
                  <a:extLst>
                    <a:ext uri="{FF2B5EF4-FFF2-40B4-BE49-F238E27FC236}">
                      <a16:creationId xmlns:a16="http://schemas.microsoft.com/office/drawing/2014/main" id="{361BD393-4B08-0B90-CF28-0722CDEE5568}"/>
                    </a:ext>
                  </a:extLst>
                </p:cNvPr>
                <p:cNvSpPr/>
                <p:nvPr/>
              </p:nvSpPr>
              <p:spPr>
                <a:xfrm>
                  <a:off x="621577" y="3092547"/>
                  <a:ext cx="2141694" cy="2119988"/>
                </a:xfrm>
                <a:prstGeom prst="ellipse">
                  <a:avLst/>
                </a:prstGeom>
                <a:solidFill>
                  <a:srgbClr val="FFE82A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n-NO" sz="701" dirty="0"/>
                </a:p>
              </p:txBody>
            </p:sp>
            <p:sp>
              <p:nvSpPr>
                <p:cNvPr id="11" name="Ellipse 10">
                  <a:extLst>
                    <a:ext uri="{FF2B5EF4-FFF2-40B4-BE49-F238E27FC236}">
                      <a16:creationId xmlns:a16="http://schemas.microsoft.com/office/drawing/2014/main" id="{2E3AD3D6-29A2-E096-99BE-904E2C512BA0}"/>
                    </a:ext>
                  </a:extLst>
                </p:cNvPr>
                <p:cNvSpPr/>
                <p:nvPr/>
              </p:nvSpPr>
              <p:spPr>
                <a:xfrm>
                  <a:off x="3300910" y="3088923"/>
                  <a:ext cx="2141694" cy="2119988"/>
                </a:xfrm>
                <a:prstGeom prst="ellipse">
                  <a:avLst/>
                </a:prstGeom>
                <a:solidFill>
                  <a:srgbClr val="FFE82A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n-NO" sz="701" dirty="0"/>
                </a:p>
              </p:txBody>
            </p:sp>
            <p:sp>
              <p:nvSpPr>
                <p:cNvPr id="12" name="Ellipse 11">
                  <a:extLst>
                    <a:ext uri="{FF2B5EF4-FFF2-40B4-BE49-F238E27FC236}">
                      <a16:creationId xmlns:a16="http://schemas.microsoft.com/office/drawing/2014/main" id="{22B707D6-6214-9616-D88E-28434BAA9F96}"/>
                    </a:ext>
                  </a:extLst>
                </p:cNvPr>
                <p:cNvSpPr/>
                <p:nvPr/>
              </p:nvSpPr>
              <p:spPr>
                <a:xfrm>
                  <a:off x="2729311" y="3096161"/>
                  <a:ext cx="600540" cy="593316"/>
                </a:xfrm>
                <a:prstGeom prst="ellipse">
                  <a:avLst/>
                </a:prstGeom>
                <a:solidFill>
                  <a:srgbClr val="FFE82A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n-NO" sz="701" dirty="0"/>
                </a:p>
              </p:txBody>
            </p:sp>
            <p:sp>
              <p:nvSpPr>
                <p:cNvPr id="13" name="Rektangel 12">
                  <a:extLst>
                    <a:ext uri="{FF2B5EF4-FFF2-40B4-BE49-F238E27FC236}">
                      <a16:creationId xmlns:a16="http://schemas.microsoft.com/office/drawing/2014/main" id="{8B5E5393-86EE-97C3-F9E5-5BF0387E22D0}"/>
                    </a:ext>
                  </a:extLst>
                </p:cNvPr>
                <p:cNvSpPr/>
                <p:nvPr/>
              </p:nvSpPr>
              <p:spPr>
                <a:xfrm>
                  <a:off x="2990466" y="2696135"/>
                  <a:ext cx="104188" cy="593316"/>
                </a:xfrm>
                <a:prstGeom prst="rect">
                  <a:avLst/>
                </a:prstGeom>
                <a:solidFill>
                  <a:srgbClr val="FFE82A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n-NO" sz="701" dirty="0"/>
                </a:p>
              </p:txBody>
            </p:sp>
            <p:sp>
              <p:nvSpPr>
                <p:cNvPr id="14" name="Rektangel 13">
                  <a:extLst>
                    <a:ext uri="{FF2B5EF4-FFF2-40B4-BE49-F238E27FC236}">
                      <a16:creationId xmlns:a16="http://schemas.microsoft.com/office/drawing/2014/main" id="{33D5CA3A-FD93-1892-B317-C39177D87FB1}"/>
                    </a:ext>
                  </a:extLst>
                </p:cNvPr>
                <p:cNvSpPr/>
                <p:nvPr/>
              </p:nvSpPr>
              <p:spPr>
                <a:xfrm rot="18012469">
                  <a:off x="3335241" y="3298752"/>
                  <a:ext cx="104188" cy="593316"/>
                </a:xfrm>
                <a:prstGeom prst="rect">
                  <a:avLst/>
                </a:prstGeom>
                <a:solidFill>
                  <a:srgbClr val="FFE82A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n-NO" sz="701" dirty="0"/>
                </a:p>
              </p:txBody>
            </p:sp>
            <p:sp>
              <p:nvSpPr>
                <p:cNvPr id="15" name="Rektangel 14">
                  <a:extLst>
                    <a:ext uri="{FF2B5EF4-FFF2-40B4-BE49-F238E27FC236}">
                      <a16:creationId xmlns:a16="http://schemas.microsoft.com/office/drawing/2014/main" id="{E9522EB1-52C7-2F53-869A-4C031DDAC221}"/>
                    </a:ext>
                  </a:extLst>
                </p:cNvPr>
                <p:cNvSpPr/>
                <p:nvPr/>
              </p:nvSpPr>
              <p:spPr>
                <a:xfrm rot="14438363">
                  <a:off x="2633336" y="3298752"/>
                  <a:ext cx="104188" cy="593316"/>
                </a:xfrm>
                <a:prstGeom prst="rect">
                  <a:avLst/>
                </a:prstGeom>
                <a:solidFill>
                  <a:srgbClr val="FFE82A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n-NO" sz="701" dirty="0"/>
                </a:p>
              </p:txBody>
            </p:sp>
            <p:sp>
              <p:nvSpPr>
                <p:cNvPr id="19" name="Sirkel: hul 18">
                  <a:extLst>
                    <a:ext uri="{FF2B5EF4-FFF2-40B4-BE49-F238E27FC236}">
                      <a16:creationId xmlns:a16="http://schemas.microsoft.com/office/drawing/2014/main" id="{0F663EAD-62BC-4E9D-DAF9-4CE9A609ABA6}"/>
                    </a:ext>
                  </a:extLst>
                </p:cNvPr>
                <p:cNvSpPr/>
                <p:nvPr/>
              </p:nvSpPr>
              <p:spPr>
                <a:xfrm>
                  <a:off x="1634540" y="1964491"/>
                  <a:ext cx="2787865" cy="2839247"/>
                </a:xfrm>
                <a:prstGeom prst="donut">
                  <a:avLst>
                    <a:gd name="adj" fmla="val 12538"/>
                  </a:avLst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n-NO" sz="701" dirty="0"/>
                </a:p>
              </p:txBody>
            </p:sp>
            <p:sp>
              <p:nvSpPr>
                <p:cNvPr id="20" name="Rektangel 19">
                  <a:extLst>
                    <a:ext uri="{FF2B5EF4-FFF2-40B4-BE49-F238E27FC236}">
                      <a16:creationId xmlns:a16="http://schemas.microsoft.com/office/drawing/2014/main" id="{4D2AD009-BAFA-C4D7-D310-9AF6A93829F6}"/>
                    </a:ext>
                  </a:extLst>
                </p:cNvPr>
                <p:cNvSpPr/>
                <p:nvPr/>
              </p:nvSpPr>
              <p:spPr>
                <a:xfrm>
                  <a:off x="2828388" y="722493"/>
                  <a:ext cx="405188" cy="318816"/>
                </a:xfrm>
                <a:prstGeom prst="rect">
                  <a:avLst/>
                </a:prstGeom>
                <a:solidFill>
                  <a:srgbClr val="FFE82A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n-NO" sz="701" dirty="0"/>
                </a:p>
              </p:txBody>
            </p:sp>
            <p:sp>
              <p:nvSpPr>
                <p:cNvPr id="21" name="Rektangel 20">
                  <a:extLst>
                    <a:ext uri="{FF2B5EF4-FFF2-40B4-BE49-F238E27FC236}">
                      <a16:creationId xmlns:a16="http://schemas.microsoft.com/office/drawing/2014/main" id="{1CF0B80E-0D60-5177-DD24-8E6BCE04AEAE}"/>
                    </a:ext>
                  </a:extLst>
                </p:cNvPr>
                <p:cNvSpPr/>
                <p:nvPr/>
              </p:nvSpPr>
              <p:spPr>
                <a:xfrm rot="3425356">
                  <a:off x="647718" y="4485339"/>
                  <a:ext cx="392715" cy="310165"/>
                </a:xfrm>
                <a:prstGeom prst="rect">
                  <a:avLst/>
                </a:prstGeom>
                <a:solidFill>
                  <a:srgbClr val="FFE82A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n-NO" sz="701" dirty="0"/>
                </a:p>
              </p:txBody>
            </p:sp>
            <p:sp>
              <p:nvSpPr>
                <p:cNvPr id="22" name="Rektangel 21">
                  <a:extLst>
                    <a:ext uri="{FF2B5EF4-FFF2-40B4-BE49-F238E27FC236}">
                      <a16:creationId xmlns:a16="http://schemas.microsoft.com/office/drawing/2014/main" id="{18FEBC82-6744-A7ED-ADBC-F9F4E082DC99}"/>
                    </a:ext>
                  </a:extLst>
                </p:cNvPr>
                <p:cNvSpPr/>
                <p:nvPr/>
              </p:nvSpPr>
              <p:spPr>
                <a:xfrm rot="7054831">
                  <a:off x="5023432" y="4486394"/>
                  <a:ext cx="382150" cy="318816"/>
                </a:xfrm>
                <a:prstGeom prst="rect">
                  <a:avLst/>
                </a:prstGeom>
                <a:solidFill>
                  <a:srgbClr val="FFE82A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n-NO" sz="701" dirty="0"/>
                </a:p>
              </p:txBody>
            </p:sp>
            <p:sp>
              <p:nvSpPr>
                <p:cNvPr id="26" name="Sirkel: hul 25">
                  <a:extLst>
                    <a:ext uri="{FF2B5EF4-FFF2-40B4-BE49-F238E27FC236}">
                      <a16:creationId xmlns:a16="http://schemas.microsoft.com/office/drawing/2014/main" id="{440A0E84-1066-A54C-906D-44106C6EE5DE}"/>
                    </a:ext>
                  </a:extLst>
                </p:cNvPr>
                <p:cNvSpPr/>
                <p:nvPr/>
              </p:nvSpPr>
              <p:spPr>
                <a:xfrm>
                  <a:off x="1960136" y="788058"/>
                  <a:ext cx="2141694" cy="2119988"/>
                </a:xfrm>
                <a:prstGeom prst="donut">
                  <a:avLst>
                    <a:gd name="adj" fmla="val 5263"/>
                  </a:avLst>
                </a:prstGeom>
                <a:solidFill>
                  <a:srgbClr val="FFE82A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n-NO" sz="701" dirty="0"/>
                </a:p>
              </p:txBody>
            </p:sp>
            <p:sp>
              <p:nvSpPr>
                <p:cNvPr id="28" name="Sirkel: hul 27">
                  <a:extLst>
                    <a:ext uri="{FF2B5EF4-FFF2-40B4-BE49-F238E27FC236}">
                      <a16:creationId xmlns:a16="http://schemas.microsoft.com/office/drawing/2014/main" id="{C46609AE-D5D4-B484-18CA-8BEC5930453A}"/>
                    </a:ext>
                  </a:extLst>
                </p:cNvPr>
                <p:cNvSpPr/>
                <p:nvPr/>
              </p:nvSpPr>
              <p:spPr>
                <a:xfrm>
                  <a:off x="621577" y="3092547"/>
                  <a:ext cx="2141694" cy="2119988"/>
                </a:xfrm>
                <a:prstGeom prst="donut">
                  <a:avLst>
                    <a:gd name="adj" fmla="val 5263"/>
                  </a:avLst>
                </a:prstGeom>
                <a:solidFill>
                  <a:srgbClr val="FFE82A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n-NO" sz="701" dirty="0"/>
                </a:p>
              </p:txBody>
            </p:sp>
            <p:sp>
              <p:nvSpPr>
                <p:cNvPr id="31" name="Sirkel: hul 30">
                  <a:extLst>
                    <a:ext uri="{FF2B5EF4-FFF2-40B4-BE49-F238E27FC236}">
                      <a16:creationId xmlns:a16="http://schemas.microsoft.com/office/drawing/2014/main" id="{50F9E4E6-9D84-49AD-8F77-691FEA953752}"/>
                    </a:ext>
                  </a:extLst>
                </p:cNvPr>
                <p:cNvSpPr/>
                <p:nvPr/>
              </p:nvSpPr>
              <p:spPr>
                <a:xfrm>
                  <a:off x="3300910" y="3088923"/>
                  <a:ext cx="2141694" cy="2119988"/>
                </a:xfrm>
                <a:prstGeom prst="donut">
                  <a:avLst>
                    <a:gd name="adj" fmla="val 5263"/>
                  </a:avLst>
                </a:prstGeom>
                <a:solidFill>
                  <a:srgbClr val="FFE82A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n-NO" sz="701" dirty="0"/>
                </a:p>
              </p:txBody>
            </p:sp>
          </p:grpSp>
        </p:grpSp>
        <p:sp>
          <p:nvSpPr>
            <p:cNvPr id="95" name="Rektangel 94">
              <a:extLst>
                <a:ext uri="{FF2B5EF4-FFF2-40B4-BE49-F238E27FC236}">
                  <a16:creationId xmlns:a16="http://schemas.microsoft.com/office/drawing/2014/main" id="{ED415718-3591-D47E-2A0A-2327BDEC7331}"/>
                </a:ext>
              </a:extLst>
            </p:cNvPr>
            <p:cNvSpPr/>
            <p:nvPr/>
          </p:nvSpPr>
          <p:spPr>
            <a:xfrm>
              <a:off x="516435" y="1116147"/>
              <a:ext cx="2160000" cy="277481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n-NO" dirty="0"/>
            </a:p>
          </p:txBody>
        </p:sp>
        <p:cxnSp>
          <p:nvCxnSpPr>
            <p:cNvPr id="96" name="Rett linje 95">
              <a:extLst>
                <a:ext uri="{FF2B5EF4-FFF2-40B4-BE49-F238E27FC236}">
                  <a16:creationId xmlns:a16="http://schemas.microsoft.com/office/drawing/2014/main" id="{226FC74F-EEB5-CABE-C4B1-92123FA0DC33}"/>
                </a:ext>
              </a:extLst>
            </p:cNvPr>
            <p:cNvCxnSpPr/>
            <p:nvPr/>
          </p:nvCxnSpPr>
          <p:spPr>
            <a:xfrm>
              <a:off x="516435" y="3276147"/>
              <a:ext cx="2160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6" name="Gruppe 125">
            <a:extLst>
              <a:ext uri="{FF2B5EF4-FFF2-40B4-BE49-F238E27FC236}">
                <a16:creationId xmlns:a16="http://schemas.microsoft.com/office/drawing/2014/main" id="{C9C440E4-86F3-09F1-5568-60274890020E}"/>
              </a:ext>
            </a:extLst>
          </p:cNvPr>
          <p:cNvGrpSpPr/>
          <p:nvPr/>
        </p:nvGrpSpPr>
        <p:grpSpPr>
          <a:xfrm>
            <a:off x="6775045" y="458921"/>
            <a:ext cx="2162120" cy="2774815"/>
            <a:chOff x="6287897" y="1116146"/>
            <a:chExt cx="2162120" cy="2774815"/>
          </a:xfrm>
        </p:grpSpPr>
        <p:sp>
          <p:nvSpPr>
            <p:cNvPr id="97" name="Rektangel 96">
              <a:extLst>
                <a:ext uri="{FF2B5EF4-FFF2-40B4-BE49-F238E27FC236}">
                  <a16:creationId xmlns:a16="http://schemas.microsoft.com/office/drawing/2014/main" id="{AA3CA3AC-5900-AF80-7951-5A48E8AA0EDB}"/>
                </a:ext>
              </a:extLst>
            </p:cNvPr>
            <p:cNvSpPr/>
            <p:nvPr/>
          </p:nvSpPr>
          <p:spPr>
            <a:xfrm>
              <a:off x="6287897" y="3289598"/>
              <a:ext cx="2160000" cy="58363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n-NO" sz="1713" b="1" dirty="0">
                  <a:solidFill>
                    <a:schemeClr val="tx1"/>
                  </a:solidFill>
                </a:rPr>
                <a:t>Medisinsk avfall</a:t>
              </a:r>
            </a:p>
          </p:txBody>
        </p:sp>
        <p:sp>
          <p:nvSpPr>
            <p:cNvPr id="98" name="Rektangel 97">
              <a:extLst>
                <a:ext uri="{FF2B5EF4-FFF2-40B4-BE49-F238E27FC236}">
                  <a16:creationId xmlns:a16="http://schemas.microsoft.com/office/drawing/2014/main" id="{720BC65D-3E3B-1207-C2E2-7E76A57815E3}"/>
                </a:ext>
              </a:extLst>
            </p:cNvPr>
            <p:cNvSpPr/>
            <p:nvPr/>
          </p:nvSpPr>
          <p:spPr>
            <a:xfrm>
              <a:off x="6290017" y="1116147"/>
              <a:ext cx="2160000" cy="2160000"/>
            </a:xfrm>
            <a:prstGeom prst="rect">
              <a:avLst/>
            </a:prstGeom>
            <a:solidFill>
              <a:srgbClr val="FFE82A"/>
            </a:solidFill>
            <a:ln>
              <a:noFill/>
            </a:ln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nn-NO" sz="1713" dirty="0">
                <a:solidFill>
                  <a:schemeClr val="tx1"/>
                </a:solidFill>
              </a:endParaRPr>
            </a:p>
          </p:txBody>
        </p:sp>
        <p:sp>
          <p:nvSpPr>
            <p:cNvPr id="111" name="Rektangel 110">
              <a:extLst>
                <a:ext uri="{FF2B5EF4-FFF2-40B4-BE49-F238E27FC236}">
                  <a16:creationId xmlns:a16="http://schemas.microsoft.com/office/drawing/2014/main" id="{8996B7FA-0227-4C3B-12BE-BFA13D327A5E}"/>
                </a:ext>
              </a:extLst>
            </p:cNvPr>
            <p:cNvSpPr/>
            <p:nvPr/>
          </p:nvSpPr>
          <p:spPr>
            <a:xfrm>
              <a:off x="6287897" y="1116146"/>
              <a:ext cx="2160000" cy="277481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n-NO" dirty="0"/>
            </a:p>
          </p:txBody>
        </p:sp>
        <p:cxnSp>
          <p:nvCxnSpPr>
            <p:cNvPr id="112" name="Rett linje 111">
              <a:extLst>
                <a:ext uri="{FF2B5EF4-FFF2-40B4-BE49-F238E27FC236}">
                  <a16:creationId xmlns:a16="http://schemas.microsoft.com/office/drawing/2014/main" id="{1A767FDA-8728-E396-4878-52C69E0D381B}"/>
                </a:ext>
              </a:extLst>
            </p:cNvPr>
            <p:cNvCxnSpPr/>
            <p:nvPr/>
          </p:nvCxnSpPr>
          <p:spPr>
            <a:xfrm>
              <a:off x="6287897" y="3276146"/>
              <a:ext cx="2160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3" name="Gruppe 122">
              <a:extLst>
                <a:ext uri="{FF2B5EF4-FFF2-40B4-BE49-F238E27FC236}">
                  <a16:creationId xmlns:a16="http://schemas.microsoft.com/office/drawing/2014/main" id="{D771C2B3-E3C3-9643-76B7-4BCF9A036ABC}"/>
                </a:ext>
              </a:extLst>
            </p:cNvPr>
            <p:cNvGrpSpPr/>
            <p:nvPr/>
          </p:nvGrpSpPr>
          <p:grpSpPr>
            <a:xfrm>
              <a:off x="7005978" y="1498086"/>
              <a:ext cx="723838" cy="1338673"/>
              <a:chOff x="7167616" y="1741093"/>
              <a:chExt cx="292302" cy="540586"/>
            </a:xfrm>
          </p:grpSpPr>
          <p:sp>
            <p:nvSpPr>
              <p:cNvPr id="118" name="Utsettelse 117">
                <a:extLst>
                  <a:ext uri="{FF2B5EF4-FFF2-40B4-BE49-F238E27FC236}">
                    <a16:creationId xmlns:a16="http://schemas.microsoft.com/office/drawing/2014/main" id="{2ECB0697-3D15-2707-9F98-2BD6A7022236}"/>
                  </a:ext>
                </a:extLst>
              </p:cNvPr>
              <p:cNvSpPr/>
              <p:nvPr/>
            </p:nvSpPr>
            <p:spPr>
              <a:xfrm rot="16200000">
                <a:off x="7210835" y="1798025"/>
                <a:ext cx="205864" cy="292301"/>
              </a:xfrm>
              <a:prstGeom prst="flowChartDelay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5609" tIns="17805" rIns="35609" bIns="1780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nn-NO" sz="701" dirty="0"/>
              </a:p>
            </p:txBody>
          </p:sp>
          <p:sp>
            <p:nvSpPr>
              <p:cNvPr id="119" name="Rektangel 118">
                <a:extLst>
                  <a:ext uri="{FF2B5EF4-FFF2-40B4-BE49-F238E27FC236}">
                    <a16:creationId xmlns:a16="http://schemas.microsoft.com/office/drawing/2014/main" id="{E0D69081-EA7F-1C02-B30C-C002B637AA6E}"/>
                  </a:ext>
                </a:extLst>
              </p:cNvPr>
              <p:cNvSpPr/>
              <p:nvPr/>
            </p:nvSpPr>
            <p:spPr>
              <a:xfrm>
                <a:off x="7167617" y="2040823"/>
                <a:ext cx="292301" cy="240856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n-NO" sz="701" dirty="0"/>
              </a:p>
            </p:txBody>
          </p:sp>
          <p:sp>
            <p:nvSpPr>
              <p:cNvPr id="120" name="Rektangel 119">
                <a:extLst>
                  <a:ext uri="{FF2B5EF4-FFF2-40B4-BE49-F238E27FC236}">
                    <a16:creationId xmlns:a16="http://schemas.microsoft.com/office/drawing/2014/main" id="{D5F90023-A23D-61D1-CC54-B93FD0432C1D}"/>
                  </a:ext>
                </a:extLst>
              </p:cNvPr>
              <p:cNvSpPr/>
              <p:nvPr/>
            </p:nvSpPr>
            <p:spPr>
              <a:xfrm>
                <a:off x="7226667" y="1821892"/>
                <a:ext cx="173901" cy="67572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n-NO" sz="701" dirty="0"/>
              </a:p>
            </p:txBody>
          </p:sp>
          <p:sp>
            <p:nvSpPr>
              <p:cNvPr id="121" name="Rektangel 120">
                <a:extLst>
                  <a:ext uri="{FF2B5EF4-FFF2-40B4-BE49-F238E27FC236}">
                    <a16:creationId xmlns:a16="http://schemas.microsoft.com/office/drawing/2014/main" id="{7DA42C3B-4DF2-58D0-6832-87B22051EBE2}"/>
                  </a:ext>
                </a:extLst>
              </p:cNvPr>
              <p:cNvSpPr/>
              <p:nvPr/>
            </p:nvSpPr>
            <p:spPr>
              <a:xfrm>
                <a:off x="7226667" y="1741093"/>
                <a:ext cx="173901" cy="50219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n-NO" sz="701" dirty="0"/>
              </a:p>
            </p:txBody>
          </p:sp>
          <p:sp>
            <p:nvSpPr>
              <p:cNvPr id="122" name="Kors 121">
                <a:extLst>
                  <a:ext uri="{FF2B5EF4-FFF2-40B4-BE49-F238E27FC236}">
                    <a16:creationId xmlns:a16="http://schemas.microsoft.com/office/drawing/2014/main" id="{60EF824B-2DEA-25AA-D4A2-F0EA1B6A1938}"/>
                  </a:ext>
                </a:extLst>
              </p:cNvPr>
              <p:cNvSpPr/>
              <p:nvPr/>
            </p:nvSpPr>
            <p:spPr>
              <a:xfrm>
                <a:off x="7233901" y="1973975"/>
                <a:ext cx="165345" cy="165345"/>
              </a:xfrm>
              <a:prstGeom prst="plus">
                <a:avLst>
                  <a:gd name="adj" fmla="val 36521"/>
                </a:avLst>
              </a:prstGeom>
              <a:solidFill>
                <a:srgbClr val="FFE82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n-NO" dirty="0"/>
              </a:p>
            </p:txBody>
          </p:sp>
        </p:grpSp>
      </p:grpSp>
      <p:sp>
        <p:nvSpPr>
          <p:cNvPr id="2" name="Rektangel 1">
            <a:extLst>
              <a:ext uri="{FF2B5EF4-FFF2-40B4-BE49-F238E27FC236}">
                <a16:creationId xmlns:a16="http://schemas.microsoft.com/office/drawing/2014/main" id="{6F006968-38F8-A28E-88AB-2E8D4D882FC2}"/>
              </a:ext>
            </a:extLst>
          </p:cNvPr>
          <p:cNvSpPr/>
          <p:nvPr/>
        </p:nvSpPr>
        <p:spPr>
          <a:xfrm>
            <a:off x="3160748" y="4744528"/>
            <a:ext cx="3826648" cy="1095554"/>
          </a:xfrm>
          <a:prstGeom prst="rect">
            <a:avLst/>
          </a:prstGeom>
          <a:solidFill>
            <a:srgbClr val="FFE82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sz="3200" b="1" dirty="0">
                <a:solidFill>
                  <a:sysClr val="windowText" lastClr="000000"/>
                </a:solidFill>
              </a:rPr>
              <a:t>Smittefarleg avfall</a:t>
            </a:r>
          </a:p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Infectious waste</a:t>
            </a:r>
          </a:p>
        </p:txBody>
      </p:sp>
    </p:spTree>
    <p:extLst>
      <p:ext uri="{BB962C8B-B14F-4D97-AF65-F5344CB8AC3E}">
        <p14:creationId xmlns:p14="http://schemas.microsoft.com/office/powerpoint/2010/main" val="1533899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d2a90bd-b470-454e-a4c8-1e4ca4c79d1e">
      <Terms xmlns="http://schemas.microsoft.com/office/infopath/2007/PartnerControls"/>
    </lcf76f155ced4ddcb4097134ff3c332f>
    <TaxCatchAll xmlns="031a6f0f-36ff-4237-8aa5-7f5a8f58282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5977EA83BCCC149BC44901C0AA3D01B" ma:contentTypeVersion="10" ma:contentTypeDescription="Opprett et nytt dokument." ma:contentTypeScope="" ma:versionID="dc4f1b947c4d1e868b0ff06804243e8c">
  <xsd:schema xmlns:xsd="http://www.w3.org/2001/XMLSchema" xmlns:xs="http://www.w3.org/2001/XMLSchema" xmlns:p="http://schemas.microsoft.com/office/2006/metadata/properties" xmlns:ns2="ad2a90bd-b470-454e-a4c8-1e4ca4c79d1e" xmlns:ns3="031a6f0f-36ff-4237-8aa5-7f5a8f58282c" targetNamespace="http://schemas.microsoft.com/office/2006/metadata/properties" ma:root="true" ma:fieldsID="8be7a595e5f8b30ecd3945af50363e94" ns2:_="" ns3:_="">
    <xsd:import namespace="ad2a90bd-b470-454e-a4c8-1e4ca4c79d1e"/>
    <xsd:import namespace="031a6f0f-36ff-4237-8aa5-7f5a8f5828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2a90bd-b470-454e-a4c8-1e4ca4c79d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Bildemerkelapper" ma:readOnly="false" ma:fieldId="{5cf76f15-5ced-4ddc-b409-7134ff3c332f}" ma:taxonomyMulti="true" ma:sspId="c22fd018-c39b-462c-89de-126a365ef1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a6f0f-36ff-4237-8aa5-7f5a8f58282c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eb0e474a-d72f-4a6b-964f-306c6b1f952a}" ma:internalName="TaxCatchAll" ma:showField="CatchAllData" ma:web="031a6f0f-36ff-4237-8aa5-7f5a8f5828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CDD220-C11C-4C16-854E-A407B9061537}">
  <ds:schemaRefs>
    <ds:schemaRef ds:uri="http://schemas.microsoft.com/office/infopath/2007/PartnerControls"/>
    <ds:schemaRef ds:uri="http://purl.org/dc/dcmitype/"/>
    <ds:schemaRef ds:uri="http://schemas.microsoft.com/office/2006/metadata/properties"/>
    <ds:schemaRef ds:uri="ad2a90bd-b470-454e-a4c8-1e4ca4c79d1e"/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http://schemas.openxmlformats.org/package/2006/metadata/core-properties"/>
    <ds:schemaRef ds:uri="031a6f0f-36ff-4237-8aa5-7f5a8f58282c"/>
  </ds:schemaRefs>
</ds:datastoreItem>
</file>

<file path=customXml/itemProps2.xml><?xml version="1.0" encoding="utf-8"?>
<ds:datastoreItem xmlns:ds="http://schemas.openxmlformats.org/officeDocument/2006/customXml" ds:itemID="{6B24BB3C-59CA-4FF6-B4A3-C28B6A6276E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30C8641-A206-494A-BFA3-DE0D985258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2a90bd-b470-454e-a4c8-1e4ca4c79d1e"/>
    <ds:schemaRef ds:uri="031a6f0f-36ff-4237-8aa5-7f5a8f5828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2803</TotalTime>
  <Words>26</Words>
  <Application>Microsoft Office PowerPoint</Application>
  <PresentationFormat>A4 (210 x 297 mm)</PresentationFormat>
  <Paragraphs>10</Paragraphs>
  <Slides>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Øystein Sørborg</dc:creator>
  <cp:lastModifiedBy>Øystein Sørborg</cp:lastModifiedBy>
  <cp:revision>2</cp:revision>
  <dcterms:created xsi:type="dcterms:W3CDTF">2024-03-20T14:36:44Z</dcterms:created>
  <dcterms:modified xsi:type="dcterms:W3CDTF">2024-03-22T13:23:03Z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0x01010025977EA83BCCC149BC44901C0AA3D01B</vt:lpwstr>
  </property>
  <property fmtid="{D5CDD505-2E9C-101B-9397-08002B2CF9AE}" pid="3" name="MediaServiceImageTags">
    <vt:lpwstr/>
  </property>
</Properties>
</file>