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6EB0-57EC-4792-B895-8C803AD1267E}" type="datetimeFigureOut">
              <a:rPr lang="nb-NO" smtClean="0"/>
              <a:t>25.07.2019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7150-3E33-4166-8ADD-3D8EA0FEEB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939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6EB0-57EC-4792-B895-8C803AD1267E}" type="datetimeFigureOut">
              <a:rPr lang="nb-NO" smtClean="0"/>
              <a:t>25.07.2019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7150-3E33-4166-8ADD-3D8EA0FEEB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80217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6EB0-57EC-4792-B895-8C803AD1267E}" type="datetimeFigureOut">
              <a:rPr lang="nb-NO" smtClean="0"/>
              <a:t>25.07.2019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7150-3E33-4166-8ADD-3D8EA0FEEB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4259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6EB0-57EC-4792-B895-8C803AD1267E}" type="datetimeFigureOut">
              <a:rPr lang="nb-NO" smtClean="0"/>
              <a:t>25.07.2019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7150-3E33-4166-8ADD-3D8EA0FEEB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14915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6EB0-57EC-4792-B895-8C803AD1267E}" type="datetimeFigureOut">
              <a:rPr lang="nb-NO" smtClean="0"/>
              <a:t>25.07.2019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7150-3E33-4166-8ADD-3D8EA0FEEB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37594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6EB0-57EC-4792-B895-8C803AD1267E}" type="datetimeFigureOut">
              <a:rPr lang="nb-NO" smtClean="0"/>
              <a:t>25.07.2019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7150-3E33-4166-8ADD-3D8EA0FEEB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27703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6EB0-57EC-4792-B895-8C803AD1267E}" type="datetimeFigureOut">
              <a:rPr lang="nb-NO" smtClean="0"/>
              <a:t>25.07.2019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7150-3E33-4166-8ADD-3D8EA0FEEB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52896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6EB0-57EC-4792-B895-8C803AD1267E}" type="datetimeFigureOut">
              <a:rPr lang="nb-NO" smtClean="0"/>
              <a:t>25.07.2019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7150-3E33-4166-8ADD-3D8EA0FEEB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5291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6EB0-57EC-4792-B895-8C803AD1267E}" type="datetimeFigureOut">
              <a:rPr lang="nb-NO" smtClean="0"/>
              <a:t>25.07.2019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7150-3E33-4166-8ADD-3D8EA0FEEB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737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6EB0-57EC-4792-B895-8C803AD1267E}" type="datetimeFigureOut">
              <a:rPr lang="nb-NO" smtClean="0"/>
              <a:t>25.07.2019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7150-3E33-4166-8ADD-3D8EA0FEEB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14718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6EB0-57EC-4792-B895-8C803AD1267E}" type="datetimeFigureOut">
              <a:rPr lang="nb-NO" smtClean="0"/>
              <a:t>25.07.2019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7150-3E33-4166-8ADD-3D8EA0FEEB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26602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F6EB0-57EC-4792-B895-8C803AD1267E}" type="datetimeFigureOut">
              <a:rPr lang="nb-NO" smtClean="0"/>
              <a:t>25.07.2019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D7150-3E33-4166-8ADD-3D8EA0FEEB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60854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102" y="5266"/>
            <a:ext cx="1773954" cy="2271606"/>
          </a:xfrm>
        </p:spPr>
      </p:pic>
      <p:sp>
        <p:nvSpPr>
          <p:cNvPr id="5" name="Rektangel 4"/>
          <p:cNvSpPr/>
          <p:nvPr/>
        </p:nvSpPr>
        <p:spPr>
          <a:xfrm rot="16200000">
            <a:off x="1547539" y="1640881"/>
            <a:ext cx="1239442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 smtClean="0"/>
              <a:t>Foto: Hilde Olsen/© Skog og landskap</a:t>
            </a:r>
            <a:endParaRPr lang="nb-NO" sz="800" baseline="30000" dirty="0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3307" y="200460"/>
            <a:ext cx="1334010" cy="1990436"/>
          </a:xfrm>
          <a:prstGeom prst="rect">
            <a:avLst/>
          </a:prstGeom>
        </p:spPr>
      </p:pic>
      <p:sp>
        <p:nvSpPr>
          <p:cNvPr id="7" name="Rektangel 6"/>
          <p:cNvSpPr/>
          <p:nvPr/>
        </p:nvSpPr>
        <p:spPr>
          <a:xfrm rot="16200000">
            <a:off x="8402832" y="1589581"/>
            <a:ext cx="1301959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 </a:t>
            </a:r>
            <a:r>
              <a:rPr lang="nb-NO" sz="800" baseline="30000" dirty="0" smtClean="0"/>
              <a:t>Foto: Karsten </a:t>
            </a:r>
            <a:r>
              <a:rPr lang="nb-NO" sz="800" baseline="30000" dirty="0"/>
              <a:t>Sund/© Skog og landskap</a:t>
            </a:r>
          </a:p>
        </p:txBody>
      </p:sp>
      <p:pic>
        <p:nvPicPr>
          <p:cNvPr id="9" name="Bild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365" y="344476"/>
            <a:ext cx="1547968" cy="1758732"/>
          </a:xfrm>
          <a:prstGeom prst="rect">
            <a:avLst/>
          </a:prstGeom>
        </p:spPr>
      </p:pic>
      <p:sp>
        <p:nvSpPr>
          <p:cNvPr id="10" name="Rektangel 9"/>
          <p:cNvSpPr/>
          <p:nvPr/>
        </p:nvSpPr>
        <p:spPr>
          <a:xfrm rot="16200000">
            <a:off x="6480532" y="1641910"/>
            <a:ext cx="1239442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 smtClean="0"/>
              <a:t>Foto: Hilde Olsen/© Skog og landskap</a:t>
            </a:r>
            <a:endParaRPr lang="nb-NO" sz="800" baseline="30000" dirty="0"/>
          </a:p>
        </p:txBody>
      </p:sp>
      <p:pic>
        <p:nvPicPr>
          <p:cNvPr id="14" name="Bilde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86" t="10582" r="12986" b="11707"/>
          <a:stretch/>
        </p:blipFill>
        <p:spPr>
          <a:xfrm>
            <a:off x="123506" y="2731255"/>
            <a:ext cx="1773534" cy="1345290"/>
          </a:xfrm>
          <a:prstGeom prst="rect">
            <a:avLst/>
          </a:prstGeom>
        </p:spPr>
      </p:pic>
      <p:sp>
        <p:nvSpPr>
          <p:cNvPr id="15" name="Rektangel 14"/>
          <p:cNvSpPr/>
          <p:nvPr/>
        </p:nvSpPr>
        <p:spPr>
          <a:xfrm rot="16200000">
            <a:off x="1581911" y="3799496"/>
            <a:ext cx="1225015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 smtClean="0"/>
              <a:t>Foto: </a:t>
            </a:r>
            <a:r>
              <a:rPr lang="nb-NO" sz="800" baseline="30000" dirty="0"/>
              <a:t>Lars Dalen/© Skog og landskap </a:t>
            </a:r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4747659"/>
            <a:ext cx="1872208" cy="1521978"/>
          </a:xfrm>
          <a:prstGeom prst="rect">
            <a:avLst/>
          </a:prstGeom>
        </p:spPr>
      </p:pic>
      <p:sp>
        <p:nvSpPr>
          <p:cNvPr id="17" name="Rektangel 16"/>
          <p:cNvSpPr/>
          <p:nvPr/>
        </p:nvSpPr>
        <p:spPr>
          <a:xfrm rot="16200000">
            <a:off x="3995331" y="6032383"/>
            <a:ext cx="1239442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 smtClean="0"/>
              <a:t>Foto: Hilde Olsen/© Skog og landskap</a:t>
            </a:r>
            <a:endParaRPr lang="nb-NO" sz="800" baseline="30000" dirty="0"/>
          </a:p>
        </p:txBody>
      </p:sp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54" t="36842" r="23909" b="27591"/>
          <a:stretch/>
        </p:blipFill>
        <p:spPr>
          <a:xfrm>
            <a:off x="7210434" y="2753590"/>
            <a:ext cx="1666850" cy="1460950"/>
          </a:xfrm>
          <a:prstGeom prst="rect">
            <a:avLst/>
          </a:prstGeom>
        </p:spPr>
      </p:pic>
      <p:sp>
        <p:nvSpPr>
          <p:cNvPr id="20" name="Rektangel 19"/>
          <p:cNvSpPr/>
          <p:nvPr/>
        </p:nvSpPr>
        <p:spPr>
          <a:xfrm rot="16200000">
            <a:off x="8404731" y="3799495"/>
            <a:ext cx="1239442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 smtClean="0"/>
              <a:t>Foto: Hilde Olsen/© Skog og landskap</a:t>
            </a:r>
            <a:endParaRPr lang="nb-NO" sz="800" baseline="30000" dirty="0"/>
          </a:p>
        </p:txBody>
      </p:sp>
      <p:pic>
        <p:nvPicPr>
          <p:cNvPr id="21" name="Bild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81455" y="4335169"/>
            <a:ext cx="1668322" cy="2448272"/>
          </a:xfrm>
          <a:prstGeom prst="rect">
            <a:avLst/>
          </a:prstGeom>
        </p:spPr>
      </p:pic>
      <p:sp>
        <p:nvSpPr>
          <p:cNvPr id="22" name="Rektangel 21"/>
          <p:cNvSpPr/>
          <p:nvPr/>
        </p:nvSpPr>
        <p:spPr>
          <a:xfrm rot="16200000">
            <a:off x="1581911" y="6053897"/>
            <a:ext cx="1225015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 smtClean="0"/>
              <a:t>Foto: </a:t>
            </a:r>
            <a:r>
              <a:rPr lang="nb-NO" sz="800" baseline="30000" dirty="0"/>
              <a:t>Lars Dalen/© Skog og landskap </a:t>
            </a:r>
          </a:p>
        </p:txBody>
      </p:sp>
      <p:pic>
        <p:nvPicPr>
          <p:cNvPr id="23" name="Bild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137" y="2692488"/>
            <a:ext cx="2220772" cy="1478400"/>
          </a:xfrm>
          <a:prstGeom prst="rect">
            <a:avLst/>
          </a:prstGeom>
        </p:spPr>
      </p:pic>
      <p:sp>
        <p:nvSpPr>
          <p:cNvPr id="24" name="Rektangel 23"/>
          <p:cNvSpPr/>
          <p:nvPr/>
        </p:nvSpPr>
        <p:spPr>
          <a:xfrm rot="16200000">
            <a:off x="3988562" y="3816776"/>
            <a:ext cx="1225015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 smtClean="0"/>
              <a:t>Foto: </a:t>
            </a:r>
            <a:r>
              <a:rPr lang="nb-NO" sz="800" baseline="30000" dirty="0"/>
              <a:t>Lars Dalen/© Skog og landskap </a:t>
            </a:r>
          </a:p>
        </p:txBody>
      </p:sp>
      <p:pic>
        <p:nvPicPr>
          <p:cNvPr id="25" name="Bilde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245172" y="2251772"/>
            <a:ext cx="1533976" cy="2304256"/>
          </a:xfrm>
          <a:prstGeom prst="rect">
            <a:avLst/>
          </a:prstGeom>
        </p:spPr>
      </p:pic>
      <p:sp>
        <p:nvSpPr>
          <p:cNvPr id="26" name="Rektangel 25"/>
          <p:cNvSpPr/>
          <p:nvPr/>
        </p:nvSpPr>
        <p:spPr>
          <a:xfrm rot="16200000">
            <a:off x="6498012" y="3821309"/>
            <a:ext cx="1225015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 smtClean="0"/>
              <a:t>Foto: </a:t>
            </a:r>
            <a:r>
              <a:rPr lang="nb-NO" sz="800" baseline="30000" dirty="0"/>
              <a:t>Lars Dalen/© Skog og landskap </a:t>
            </a:r>
          </a:p>
        </p:txBody>
      </p:sp>
      <p:pic>
        <p:nvPicPr>
          <p:cNvPr id="27" name="Bilde 26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71" t="7607" r="10842" b="11980"/>
          <a:stretch/>
        </p:blipFill>
        <p:spPr>
          <a:xfrm rot="16200000">
            <a:off x="2230846" y="360116"/>
            <a:ext cx="1999950" cy="1498552"/>
          </a:xfrm>
          <a:prstGeom prst="rect">
            <a:avLst/>
          </a:prstGeom>
        </p:spPr>
      </p:pic>
      <p:sp>
        <p:nvSpPr>
          <p:cNvPr id="28" name="Rektangel 27"/>
          <p:cNvSpPr/>
          <p:nvPr/>
        </p:nvSpPr>
        <p:spPr>
          <a:xfrm rot="16200000">
            <a:off x="4117431" y="1805029"/>
            <a:ext cx="829073" cy="2564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 smtClean="0"/>
              <a:t>Foto: Frode Falkenberg</a:t>
            </a:r>
          </a:p>
          <a:p>
            <a:endParaRPr lang="nb-NO" sz="800" baseline="30000" dirty="0"/>
          </a:p>
        </p:txBody>
      </p:sp>
      <p:pic>
        <p:nvPicPr>
          <p:cNvPr id="29" name="Bilde 28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20" t="47794" r="38037" b="18352"/>
          <a:stretch/>
        </p:blipFill>
        <p:spPr>
          <a:xfrm>
            <a:off x="4989898" y="5185265"/>
            <a:ext cx="1284694" cy="1130939"/>
          </a:xfrm>
          <a:prstGeom prst="rect">
            <a:avLst/>
          </a:prstGeom>
        </p:spPr>
      </p:pic>
      <p:sp>
        <p:nvSpPr>
          <p:cNvPr id="30" name="Rektangel 29"/>
          <p:cNvSpPr/>
          <p:nvPr/>
        </p:nvSpPr>
        <p:spPr>
          <a:xfrm rot="16200000">
            <a:off x="6503510" y="5930143"/>
            <a:ext cx="1239442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 smtClean="0"/>
              <a:t>Foto: Hilde Olsen/© Skog og landskap</a:t>
            </a:r>
            <a:endParaRPr lang="nb-NO" sz="800" baseline="30000" dirty="0"/>
          </a:p>
        </p:txBody>
      </p:sp>
      <p:pic>
        <p:nvPicPr>
          <p:cNvPr id="31" name="Bilde 3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8875" y="4944652"/>
            <a:ext cx="1767156" cy="1072694"/>
          </a:xfrm>
          <a:prstGeom prst="rect">
            <a:avLst/>
          </a:prstGeom>
        </p:spPr>
      </p:pic>
      <p:sp>
        <p:nvSpPr>
          <p:cNvPr id="32" name="Rektangel 31"/>
          <p:cNvSpPr/>
          <p:nvPr/>
        </p:nvSpPr>
        <p:spPr>
          <a:xfrm rot="16200000">
            <a:off x="8357659" y="5925851"/>
            <a:ext cx="1239442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 smtClean="0"/>
              <a:t>Foto: Hilde Olsen/© Skog og landskap</a:t>
            </a:r>
            <a:endParaRPr lang="nb-NO" sz="800" baseline="30000" dirty="0"/>
          </a:p>
        </p:txBody>
      </p:sp>
      <p:cxnSp>
        <p:nvCxnSpPr>
          <p:cNvPr id="34" name="Rett linje 33"/>
          <p:cNvCxnSpPr/>
          <p:nvPr/>
        </p:nvCxnSpPr>
        <p:spPr>
          <a:xfrm>
            <a:off x="2245443" y="0"/>
            <a:ext cx="61694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ett linje 34"/>
          <p:cNvCxnSpPr/>
          <p:nvPr/>
        </p:nvCxnSpPr>
        <p:spPr>
          <a:xfrm>
            <a:off x="4657426" y="-47927"/>
            <a:ext cx="61694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ett linje 35"/>
          <p:cNvCxnSpPr/>
          <p:nvPr/>
        </p:nvCxnSpPr>
        <p:spPr>
          <a:xfrm>
            <a:off x="7164288" y="0"/>
            <a:ext cx="61694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ett linje 36"/>
          <p:cNvCxnSpPr/>
          <p:nvPr/>
        </p:nvCxnSpPr>
        <p:spPr>
          <a:xfrm flipH="1">
            <a:off x="0" y="2360700"/>
            <a:ext cx="918051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ett linje 41"/>
          <p:cNvCxnSpPr/>
          <p:nvPr/>
        </p:nvCxnSpPr>
        <p:spPr>
          <a:xfrm flipH="1">
            <a:off x="0" y="4581128"/>
            <a:ext cx="918051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7158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93</Words>
  <Application>Microsoft Office PowerPoint</Application>
  <PresentationFormat>Skjermfremvisning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PowerPoint-presentasjon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Aud Ragnhild V K Skår</dc:creator>
  <cp:lastModifiedBy>Aud Ragnhild V K Skår</cp:lastModifiedBy>
  <cp:revision>7</cp:revision>
  <dcterms:created xsi:type="dcterms:W3CDTF">2019-07-23T12:31:26Z</dcterms:created>
  <dcterms:modified xsi:type="dcterms:W3CDTF">2019-07-25T08:09:58Z</dcterms:modified>
</cp:coreProperties>
</file>