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529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928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7144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313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7354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7348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001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60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58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2623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301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B533F-C4AF-4077-917A-24DDFBC00EDF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47F24-93F6-4E6B-9B2E-C9EFA2A88A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771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782029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2200428" y="1144314"/>
            <a:ext cx="2280862" cy="1037576"/>
          </a:xfrm>
          <a:prstGeom prst="wedgeEllipseCallout">
            <a:avLst>
              <a:gd name="adj1" fmla="val 28928"/>
              <a:gd name="adj2" fmla="val 600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smtClean="0">
                <a:solidFill>
                  <a:schemeClr val="tx1"/>
                </a:solidFill>
              </a:rPr>
              <a:t>Morten, hva tenker du om den situasjonen du er i?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6106228" y="779387"/>
            <a:ext cx="3646119" cy="1767431"/>
          </a:xfrm>
          <a:prstGeom prst="wedgeEllipseCallout">
            <a:avLst>
              <a:gd name="adj1" fmla="val -1619"/>
              <a:gd name="adj2" fmla="val 6820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Jeg har lyst til å slutte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kokain, fordi jeg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ganske skremt etter å ha hørt at det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påvirker nervesystemet. Men hvordan påvirkes det egentlig?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633199"/>
          </a:xfrm>
          <a:prstGeom prst="rect">
            <a:avLst/>
          </a:prstGeom>
        </p:spPr>
      </p:pic>
      <p:sp>
        <p:nvSpPr>
          <p:cNvPr id="3" name="Bildeforklaring formet som en ellipse 2"/>
          <p:cNvSpPr/>
          <p:nvPr/>
        </p:nvSpPr>
        <p:spPr>
          <a:xfrm>
            <a:off x="6231988" y="1759304"/>
            <a:ext cx="3967089" cy="3444304"/>
          </a:xfrm>
          <a:prstGeom prst="wedgeEllipseCallout">
            <a:avLst>
              <a:gd name="adj1" fmla="val -70821"/>
              <a:gd name="adj2" fmla="val -405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Så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 at du er motivert for å slutte. Jo,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kokain påvirker nervesystemet ved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… 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sikt vil det kunne føre til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18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782029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5062782" y="1341404"/>
            <a:ext cx="3534310" cy="1131946"/>
          </a:xfrm>
          <a:prstGeom prst="wedgeEllipseCallout">
            <a:avLst>
              <a:gd name="adj1" fmla="val 8490"/>
              <a:gd name="adj2" fmla="val 997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veldig usikker på hvordan jeg skal klare å slutte. Har du noen råd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Bildeforklaring formet som en ellipse 1"/>
          <p:cNvSpPr/>
          <p:nvPr/>
        </p:nvSpPr>
        <p:spPr>
          <a:xfrm>
            <a:off x="1266092" y="4375708"/>
            <a:ext cx="4670474" cy="1644610"/>
          </a:xfrm>
          <a:prstGeom prst="wedgeEllipseCallout">
            <a:avLst>
              <a:gd name="adj1" fmla="val 25868"/>
              <a:gd name="adj2" fmla="val -6309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jeg tenker at du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algn="ctr"/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nb-NO" sz="1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fordi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algn="ctr"/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7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782029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2500964" y="1614383"/>
            <a:ext cx="2131497" cy="1037576"/>
          </a:xfrm>
          <a:prstGeom prst="wedgeEllipseCallout">
            <a:avLst>
              <a:gd name="adj1" fmla="val 28928"/>
              <a:gd name="adj2" fmla="val 600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smtClean="0">
                <a:solidFill>
                  <a:schemeClr val="tx1"/>
                </a:solidFill>
              </a:rPr>
              <a:t>Maren, hva </a:t>
            </a:r>
            <a:r>
              <a:rPr lang="nb-NO" sz="1400" dirty="0" smtClean="0">
                <a:solidFill>
                  <a:schemeClr val="tx1"/>
                </a:solidFill>
              </a:rPr>
              <a:t>tenker du om den situasjonen du er i?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5777283" y="682533"/>
            <a:ext cx="3791164" cy="1863700"/>
          </a:xfrm>
          <a:prstGeom prst="wedgeEllipseCallout">
            <a:avLst>
              <a:gd name="adj1" fmla="val -2228"/>
              <a:gd name="adj2" fmla="val 682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Jeg har lyst til å slutte med anabole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steroider,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fordi jeg er ganske skremt etter å ha hørt at det påvirker hormonsystemet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Men hvordan påvirkes det egentlig?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5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633199"/>
          </a:xfrm>
          <a:prstGeom prst="rect">
            <a:avLst/>
          </a:prstGeom>
        </p:spPr>
      </p:pic>
      <p:sp>
        <p:nvSpPr>
          <p:cNvPr id="4" name="Bildeforklaring formet som en ellipse 3"/>
          <p:cNvSpPr/>
          <p:nvPr/>
        </p:nvSpPr>
        <p:spPr>
          <a:xfrm>
            <a:off x="6231988" y="1759305"/>
            <a:ext cx="3953021" cy="3444304"/>
          </a:xfrm>
          <a:prstGeom prst="wedgeEllipseCallout">
            <a:avLst>
              <a:gd name="adj1" fmla="val -70821"/>
              <a:gd name="adj2" fmla="val -405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Så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 at du er motivert for å slutte. Jo,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anabole steroider påvirker hormonsystemet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ved at … 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sikt vil det kunne føre til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528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0" y="669600"/>
            <a:ext cx="10058400" cy="5782029"/>
          </a:xfrm>
          <a:prstGeom prst="rect">
            <a:avLst/>
          </a:prstGeom>
        </p:spPr>
      </p:pic>
      <p:sp>
        <p:nvSpPr>
          <p:cNvPr id="6" name="Bildeforklaring formet som en ellipse 5"/>
          <p:cNvSpPr/>
          <p:nvPr/>
        </p:nvSpPr>
        <p:spPr>
          <a:xfrm>
            <a:off x="1631852" y="4527185"/>
            <a:ext cx="4304714" cy="1341656"/>
          </a:xfrm>
          <a:prstGeom prst="wedgeEllipseCallout">
            <a:avLst>
              <a:gd name="adj1" fmla="val 25868"/>
              <a:gd name="adj2" fmla="val -6309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jeg tenker at du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algn="ctr"/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fordi 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algn="ctr"/>
            <a:endParaRPr lang="nb-NO" sz="1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Oval Callout 2"/>
          <p:cNvSpPr/>
          <p:nvPr/>
        </p:nvSpPr>
        <p:spPr>
          <a:xfrm>
            <a:off x="5316001" y="1158524"/>
            <a:ext cx="3534310" cy="1131946"/>
          </a:xfrm>
          <a:prstGeom prst="wedgeEllipseCallout">
            <a:avLst>
              <a:gd name="adj1" fmla="val 16451"/>
              <a:gd name="adj2" fmla="val 9723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 </a:t>
            </a:r>
            <a:r>
              <a:rPr lang="nb-NO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veldig usikker på hvordan jeg skal klare å slutte. Har du noen råd</a:t>
            </a:r>
            <a:r>
              <a:rPr lang="nb-NO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n-NO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32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1799</TotalTime>
  <Words>196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32</cp:revision>
  <dcterms:created xsi:type="dcterms:W3CDTF">2020-09-25T09:17:53Z</dcterms:created>
  <dcterms:modified xsi:type="dcterms:W3CDTF">2020-10-07T13:19:23Z</dcterms:modified>
</cp:coreProperties>
</file>