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16027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2">
          <p15:clr>
            <a:srgbClr val="A4A3A4"/>
          </p15:clr>
        </p15:guide>
        <p15:guide id="2" pos="68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6" d="100"/>
          <a:sy n="26" d="100"/>
        </p:scale>
        <p:origin x="3096" y="150"/>
      </p:cViewPr>
      <p:guideLst>
        <p:guide orient="horz" pos="9072"/>
        <p:guide pos="68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C8D6AE-3BE5-49F1-A0D3-7DA8283FD5EB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7F29750B-8F72-4970-9766-F0EC6050919B}">
      <dgm:prSet phldrT="[Text]" custT="1"/>
      <dgm:spPr/>
      <dgm:t>
        <a:bodyPr anchor="t" anchorCtr="0"/>
        <a:lstStyle/>
        <a:p>
          <a:r>
            <a:rPr lang="nb-NO" sz="3600" dirty="0"/>
            <a:t>Råvare</a:t>
          </a:r>
          <a:endParaRPr lang="en-US" sz="3600" dirty="0"/>
        </a:p>
      </dgm:t>
    </dgm:pt>
    <dgm:pt modelId="{988F63DB-76E0-4B07-B9CE-CD534F795A7E}" type="parTrans" cxnId="{DC6DEAE9-64DA-4027-8472-5B2FEE87050C}">
      <dgm:prSet/>
      <dgm:spPr/>
      <dgm:t>
        <a:bodyPr/>
        <a:lstStyle/>
        <a:p>
          <a:endParaRPr lang="en-US"/>
        </a:p>
      </dgm:t>
    </dgm:pt>
    <dgm:pt modelId="{CCC1B1CB-E3F5-4630-9A62-4B4113FB54A6}" type="sibTrans" cxnId="{DC6DEAE9-64DA-4027-8472-5B2FEE87050C}">
      <dgm:prSet/>
      <dgm:spPr/>
      <dgm:t>
        <a:bodyPr/>
        <a:lstStyle/>
        <a:p>
          <a:endParaRPr lang="en-US"/>
        </a:p>
      </dgm:t>
    </dgm:pt>
    <dgm:pt modelId="{CE634EAE-4977-4931-ADC0-3D082C705A7B}">
      <dgm:prSet phldrT="[Text]" custT="1"/>
      <dgm:spPr/>
      <dgm:t>
        <a:bodyPr anchor="t" anchorCtr="0"/>
        <a:lstStyle/>
        <a:p>
          <a:r>
            <a:rPr lang="nb-NO" sz="3600" dirty="0"/>
            <a:t>Transport</a:t>
          </a:r>
          <a:endParaRPr lang="en-US" sz="3600" dirty="0"/>
        </a:p>
      </dgm:t>
    </dgm:pt>
    <dgm:pt modelId="{B701BEF8-75B4-40EA-B964-FEF511116CE7}" type="parTrans" cxnId="{99CF192E-06B1-4EF3-B8E1-F6AE8791707D}">
      <dgm:prSet/>
      <dgm:spPr/>
      <dgm:t>
        <a:bodyPr/>
        <a:lstStyle/>
        <a:p>
          <a:endParaRPr lang="en-US"/>
        </a:p>
      </dgm:t>
    </dgm:pt>
    <dgm:pt modelId="{61E494F7-0CF6-4152-827E-E16C182B0BBA}" type="sibTrans" cxnId="{99CF192E-06B1-4EF3-B8E1-F6AE8791707D}">
      <dgm:prSet/>
      <dgm:spPr/>
      <dgm:t>
        <a:bodyPr/>
        <a:lstStyle/>
        <a:p>
          <a:endParaRPr lang="en-US"/>
        </a:p>
      </dgm:t>
    </dgm:pt>
    <dgm:pt modelId="{F6950470-0160-4581-972D-3B1A181E752C}">
      <dgm:prSet phldrT="[Text]" custT="1"/>
      <dgm:spPr/>
      <dgm:t>
        <a:bodyPr anchor="t" anchorCtr="0"/>
        <a:lstStyle/>
        <a:p>
          <a:r>
            <a:rPr lang="nb-NO" sz="3600" dirty="0"/>
            <a:t>Produksjon</a:t>
          </a:r>
          <a:endParaRPr lang="en-US" sz="3600" dirty="0"/>
        </a:p>
      </dgm:t>
    </dgm:pt>
    <dgm:pt modelId="{2A0F3E7B-33EA-4215-835B-B27F1E615615}" type="parTrans" cxnId="{CC5B7069-234A-405A-9421-AC89416656D6}">
      <dgm:prSet/>
      <dgm:spPr/>
      <dgm:t>
        <a:bodyPr/>
        <a:lstStyle/>
        <a:p>
          <a:endParaRPr lang="en-US"/>
        </a:p>
      </dgm:t>
    </dgm:pt>
    <dgm:pt modelId="{E14081E9-E25F-4248-9331-FC25ED072880}" type="sibTrans" cxnId="{CC5B7069-234A-405A-9421-AC89416656D6}">
      <dgm:prSet/>
      <dgm:spPr/>
      <dgm:t>
        <a:bodyPr/>
        <a:lstStyle/>
        <a:p>
          <a:endParaRPr lang="en-US"/>
        </a:p>
      </dgm:t>
    </dgm:pt>
    <dgm:pt modelId="{B52A3AFD-E329-4494-BBE9-1ADEB86B1BEA}">
      <dgm:prSet phldrT="[Text]" custT="1"/>
      <dgm:spPr/>
      <dgm:t>
        <a:bodyPr anchor="t" anchorCtr="0"/>
        <a:lstStyle/>
        <a:p>
          <a:r>
            <a:rPr lang="nb-NO" sz="3600" dirty="0"/>
            <a:t>Avfall</a:t>
          </a:r>
          <a:endParaRPr lang="en-US" sz="3600" dirty="0"/>
        </a:p>
      </dgm:t>
    </dgm:pt>
    <dgm:pt modelId="{49DA3EB4-F816-4BF4-92A0-6817E87DC88C}" type="parTrans" cxnId="{359A7E88-ACFE-46E5-AC3E-52BB4A175FAF}">
      <dgm:prSet/>
      <dgm:spPr/>
      <dgm:t>
        <a:bodyPr/>
        <a:lstStyle/>
        <a:p>
          <a:endParaRPr lang="en-US"/>
        </a:p>
      </dgm:t>
    </dgm:pt>
    <dgm:pt modelId="{A3D1246E-F916-436F-B5AB-08D7B7D5D1B8}" type="sibTrans" cxnId="{359A7E88-ACFE-46E5-AC3E-52BB4A175FAF}">
      <dgm:prSet/>
      <dgm:spPr/>
      <dgm:t>
        <a:bodyPr/>
        <a:lstStyle/>
        <a:p>
          <a:endParaRPr lang="en-US"/>
        </a:p>
      </dgm:t>
    </dgm:pt>
    <dgm:pt modelId="{1044DE5F-745B-4683-A0E3-3BAE8D59A68B}">
      <dgm:prSet phldrT="[Text]" custT="1"/>
      <dgm:spPr/>
      <dgm:t>
        <a:bodyPr anchor="t" anchorCtr="0"/>
        <a:lstStyle/>
        <a:p>
          <a:r>
            <a:rPr lang="nb-NO" sz="3600" dirty="0"/>
            <a:t>Bruk</a:t>
          </a:r>
          <a:endParaRPr lang="en-US" sz="3600" dirty="0"/>
        </a:p>
      </dgm:t>
    </dgm:pt>
    <dgm:pt modelId="{EE90A2D6-1831-4959-B5CD-DCC4A41160B7}" type="parTrans" cxnId="{FD2433B5-2ABB-4855-81B4-0CAE77F0CA26}">
      <dgm:prSet/>
      <dgm:spPr/>
      <dgm:t>
        <a:bodyPr/>
        <a:lstStyle/>
        <a:p>
          <a:endParaRPr lang="en-US"/>
        </a:p>
      </dgm:t>
    </dgm:pt>
    <dgm:pt modelId="{FC9E891A-E7C5-4816-95C5-134A6D8CDA75}" type="sibTrans" cxnId="{FD2433B5-2ABB-4855-81B4-0CAE77F0CA26}">
      <dgm:prSet/>
      <dgm:spPr/>
      <dgm:t>
        <a:bodyPr/>
        <a:lstStyle/>
        <a:p>
          <a:endParaRPr lang="en-US"/>
        </a:p>
      </dgm:t>
    </dgm:pt>
    <dgm:pt modelId="{4D1853CB-8064-45F7-B898-7E721FC59201}" type="pres">
      <dgm:prSet presAssocID="{09C8D6AE-3BE5-49F1-A0D3-7DA8283FD5EB}" presName="Name0" presStyleCnt="0">
        <dgm:presLayoutVars>
          <dgm:dir/>
          <dgm:resizeHandles val="exact"/>
        </dgm:presLayoutVars>
      </dgm:prSet>
      <dgm:spPr/>
    </dgm:pt>
    <dgm:pt modelId="{0D4894FE-68C5-4AB1-A1B0-AAC86F6B90AC}" type="pres">
      <dgm:prSet presAssocID="{09C8D6AE-3BE5-49F1-A0D3-7DA8283FD5EB}" presName="fgShape" presStyleLbl="fgShp" presStyleIdx="0" presStyleCnt="1" custScaleX="108696" custScaleY="32707" custLinFactNeighborX="-743" custLinFactNeighborY="92165"/>
      <dgm:spPr>
        <a:ln w="3175">
          <a:solidFill>
            <a:schemeClr val="tx1">
              <a:lumMod val="95000"/>
            </a:schemeClr>
          </a:solidFill>
        </a:ln>
      </dgm:spPr>
    </dgm:pt>
    <dgm:pt modelId="{F8B81368-D85B-4D93-9F69-F892805C767B}" type="pres">
      <dgm:prSet presAssocID="{09C8D6AE-3BE5-49F1-A0D3-7DA8283FD5EB}" presName="linComp" presStyleCnt="0"/>
      <dgm:spPr/>
    </dgm:pt>
    <dgm:pt modelId="{8464F6ED-BD82-470C-806D-0EA3EAFA6604}" type="pres">
      <dgm:prSet presAssocID="{7F29750B-8F72-4970-9766-F0EC6050919B}" presName="compNode" presStyleCnt="0"/>
      <dgm:spPr/>
    </dgm:pt>
    <dgm:pt modelId="{784C3D05-5850-4CD6-9F1E-0A8316F94D46}" type="pres">
      <dgm:prSet presAssocID="{7F29750B-8F72-4970-9766-F0EC6050919B}" presName="bkgdShape" presStyleLbl="node1" presStyleIdx="0" presStyleCnt="5"/>
      <dgm:spPr/>
    </dgm:pt>
    <dgm:pt modelId="{087C09C9-62C1-4FF3-8B86-CD1528FF17CF}" type="pres">
      <dgm:prSet presAssocID="{7F29750B-8F72-4970-9766-F0EC6050919B}" presName="nodeTx" presStyleLbl="node1" presStyleIdx="0" presStyleCnt="5">
        <dgm:presLayoutVars>
          <dgm:bulletEnabled val="1"/>
        </dgm:presLayoutVars>
      </dgm:prSet>
      <dgm:spPr/>
    </dgm:pt>
    <dgm:pt modelId="{6BC03B8F-A3EA-491A-B902-DE5A2C19F266}" type="pres">
      <dgm:prSet presAssocID="{7F29750B-8F72-4970-9766-F0EC6050919B}" presName="invisiNode" presStyleLbl="node1" presStyleIdx="0" presStyleCnt="5"/>
      <dgm:spPr/>
    </dgm:pt>
    <dgm:pt modelId="{049089F4-D560-488A-97CB-7E114E9B5FD4}" type="pres">
      <dgm:prSet presAssocID="{7F29750B-8F72-4970-9766-F0EC6050919B}" presName="imagNode" presStyleLbl="fgImgPlace1" presStyleIdx="0" presStyleCnt="5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D84ACB1D-D0FF-4CCC-A75A-A8870D0FA40B}" type="pres">
      <dgm:prSet presAssocID="{CCC1B1CB-E3F5-4630-9A62-4B4113FB54A6}" presName="sibTrans" presStyleLbl="sibTrans2D1" presStyleIdx="0" presStyleCnt="0"/>
      <dgm:spPr/>
    </dgm:pt>
    <dgm:pt modelId="{003D186F-F579-4AAD-B9CA-75EEB07B56D3}" type="pres">
      <dgm:prSet presAssocID="{CE634EAE-4977-4931-ADC0-3D082C705A7B}" presName="compNode" presStyleCnt="0"/>
      <dgm:spPr/>
    </dgm:pt>
    <dgm:pt modelId="{A51B9AB1-FB76-44AB-A227-FB50BC73865C}" type="pres">
      <dgm:prSet presAssocID="{CE634EAE-4977-4931-ADC0-3D082C705A7B}" presName="bkgdShape" presStyleLbl="node1" presStyleIdx="1" presStyleCnt="5"/>
      <dgm:spPr/>
    </dgm:pt>
    <dgm:pt modelId="{984FBFA9-7F33-4789-8E0E-C85F9A44F4DA}" type="pres">
      <dgm:prSet presAssocID="{CE634EAE-4977-4931-ADC0-3D082C705A7B}" presName="nodeTx" presStyleLbl="node1" presStyleIdx="1" presStyleCnt="5">
        <dgm:presLayoutVars>
          <dgm:bulletEnabled val="1"/>
        </dgm:presLayoutVars>
      </dgm:prSet>
      <dgm:spPr/>
    </dgm:pt>
    <dgm:pt modelId="{1756BAC2-62B7-4A2F-9B8E-2F3866AB38EA}" type="pres">
      <dgm:prSet presAssocID="{CE634EAE-4977-4931-ADC0-3D082C705A7B}" presName="invisiNode" presStyleLbl="node1" presStyleIdx="1" presStyleCnt="5"/>
      <dgm:spPr/>
    </dgm:pt>
    <dgm:pt modelId="{960B39AB-FBED-40C6-A1C3-D41A83F717CD}" type="pres">
      <dgm:prSet presAssocID="{CE634EAE-4977-4931-ADC0-3D082C705A7B}" presName="imagNode" presStyleLbl="fgImgPlace1" presStyleIdx="1" presStyleCnt="5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669439A1-8BC9-40A9-8F68-408F7634AD19}" type="pres">
      <dgm:prSet presAssocID="{61E494F7-0CF6-4152-827E-E16C182B0BBA}" presName="sibTrans" presStyleLbl="sibTrans2D1" presStyleIdx="0" presStyleCnt="0"/>
      <dgm:spPr/>
    </dgm:pt>
    <dgm:pt modelId="{99590E8B-5EE7-4DD7-9CD4-41EB6BD9A22D}" type="pres">
      <dgm:prSet presAssocID="{F6950470-0160-4581-972D-3B1A181E752C}" presName="compNode" presStyleCnt="0"/>
      <dgm:spPr/>
    </dgm:pt>
    <dgm:pt modelId="{1770B451-C681-4923-8981-D9E599A8A174}" type="pres">
      <dgm:prSet presAssocID="{F6950470-0160-4581-972D-3B1A181E752C}" presName="bkgdShape" presStyleLbl="node1" presStyleIdx="2" presStyleCnt="5" custLinFactNeighborX="0" custLinFactNeighborY="805"/>
      <dgm:spPr/>
    </dgm:pt>
    <dgm:pt modelId="{BDB646E7-B10C-4099-824A-2A4F208BB8B3}" type="pres">
      <dgm:prSet presAssocID="{F6950470-0160-4581-972D-3B1A181E752C}" presName="nodeTx" presStyleLbl="node1" presStyleIdx="2" presStyleCnt="5">
        <dgm:presLayoutVars>
          <dgm:bulletEnabled val="1"/>
        </dgm:presLayoutVars>
      </dgm:prSet>
      <dgm:spPr/>
    </dgm:pt>
    <dgm:pt modelId="{E24D50F9-C2F5-42F1-AE68-90225AA3D4D6}" type="pres">
      <dgm:prSet presAssocID="{F6950470-0160-4581-972D-3B1A181E752C}" presName="invisiNode" presStyleLbl="node1" presStyleIdx="2" presStyleCnt="5"/>
      <dgm:spPr/>
    </dgm:pt>
    <dgm:pt modelId="{0810D13C-710F-4B31-A28B-61635C640BFB}" type="pres">
      <dgm:prSet presAssocID="{F6950470-0160-4581-972D-3B1A181E752C}" presName="imagNode" presStyleLbl="fgImgPlace1" presStyleIdx="2" presStyleCnt="5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5733D235-04EE-48DD-89F2-53BDE42F7AE7}" type="pres">
      <dgm:prSet presAssocID="{E14081E9-E25F-4248-9331-FC25ED072880}" presName="sibTrans" presStyleLbl="sibTrans2D1" presStyleIdx="0" presStyleCnt="0"/>
      <dgm:spPr/>
    </dgm:pt>
    <dgm:pt modelId="{3969342E-5ED5-4D69-9934-FCBD036EE59B}" type="pres">
      <dgm:prSet presAssocID="{1044DE5F-745B-4683-A0E3-3BAE8D59A68B}" presName="compNode" presStyleCnt="0"/>
      <dgm:spPr/>
    </dgm:pt>
    <dgm:pt modelId="{7B58E93D-17EE-4A94-8336-B77B7441D9FF}" type="pres">
      <dgm:prSet presAssocID="{1044DE5F-745B-4683-A0E3-3BAE8D59A68B}" presName="bkgdShape" presStyleLbl="node1" presStyleIdx="3" presStyleCnt="5"/>
      <dgm:spPr/>
    </dgm:pt>
    <dgm:pt modelId="{0FC27F04-390A-403A-BACB-484563D68491}" type="pres">
      <dgm:prSet presAssocID="{1044DE5F-745B-4683-A0E3-3BAE8D59A68B}" presName="nodeTx" presStyleLbl="node1" presStyleIdx="3" presStyleCnt="5">
        <dgm:presLayoutVars>
          <dgm:bulletEnabled val="1"/>
        </dgm:presLayoutVars>
      </dgm:prSet>
      <dgm:spPr/>
    </dgm:pt>
    <dgm:pt modelId="{9546B826-2CA2-48F9-A4FE-C443A3A474D8}" type="pres">
      <dgm:prSet presAssocID="{1044DE5F-745B-4683-A0E3-3BAE8D59A68B}" presName="invisiNode" presStyleLbl="node1" presStyleIdx="3" presStyleCnt="5"/>
      <dgm:spPr/>
    </dgm:pt>
    <dgm:pt modelId="{73CE33EE-E36D-4F38-982F-C546A6B1D4FE}" type="pres">
      <dgm:prSet presAssocID="{1044DE5F-745B-4683-A0E3-3BAE8D59A68B}" presName="imagNode" presStyleLbl="fgImgPlace1" presStyleIdx="3" presStyleCnt="5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</dgm:pt>
    <dgm:pt modelId="{BDC5ED47-7E68-471C-8005-E6DA4DAE906D}" type="pres">
      <dgm:prSet presAssocID="{FC9E891A-E7C5-4816-95C5-134A6D8CDA75}" presName="sibTrans" presStyleLbl="sibTrans2D1" presStyleIdx="0" presStyleCnt="0"/>
      <dgm:spPr/>
    </dgm:pt>
    <dgm:pt modelId="{DD58FBA8-F94C-477C-9942-75C38F7E8086}" type="pres">
      <dgm:prSet presAssocID="{B52A3AFD-E329-4494-BBE9-1ADEB86B1BEA}" presName="compNode" presStyleCnt="0"/>
      <dgm:spPr/>
    </dgm:pt>
    <dgm:pt modelId="{B2624A45-A3EC-4D27-BB1E-3272A07AA55B}" type="pres">
      <dgm:prSet presAssocID="{B52A3AFD-E329-4494-BBE9-1ADEB86B1BEA}" presName="bkgdShape" presStyleLbl="node1" presStyleIdx="4" presStyleCnt="5"/>
      <dgm:spPr/>
    </dgm:pt>
    <dgm:pt modelId="{AA14B77F-EE34-46B8-BF22-AF19111E6A08}" type="pres">
      <dgm:prSet presAssocID="{B52A3AFD-E329-4494-BBE9-1ADEB86B1BEA}" presName="nodeTx" presStyleLbl="node1" presStyleIdx="4" presStyleCnt="5">
        <dgm:presLayoutVars>
          <dgm:bulletEnabled val="1"/>
        </dgm:presLayoutVars>
      </dgm:prSet>
      <dgm:spPr/>
    </dgm:pt>
    <dgm:pt modelId="{9296292C-3AAA-4BBB-87BD-0E328F149F89}" type="pres">
      <dgm:prSet presAssocID="{B52A3AFD-E329-4494-BBE9-1ADEB86B1BEA}" presName="invisiNode" presStyleLbl="node1" presStyleIdx="4" presStyleCnt="5"/>
      <dgm:spPr/>
    </dgm:pt>
    <dgm:pt modelId="{1486AF74-B0B1-4055-ACFB-DB7A148773D0}" type="pres">
      <dgm:prSet presAssocID="{B52A3AFD-E329-4494-BBE9-1ADEB86B1BEA}" presName="imagNode" presStyleLbl="fgImgPlace1" presStyleIdx="4" presStyleCnt="5"/>
      <dgm:spPr>
        <a:blipFill rotWithShape="1">
          <a:blip xmlns:r="http://schemas.openxmlformats.org/officeDocument/2006/relationships" r:embed="rId5"/>
          <a:stretch>
            <a:fillRect/>
          </a:stretch>
        </a:blipFill>
      </dgm:spPr>
    </dgm:pt>
  </dgm:ptLst>
  <dgm:cxnLst>
    <dgm:cxn modelId="{605CDE12-4FAB-4090-860D-74096B1D1303}" type="presOf" srcId="{F6950470-0160-4581-972D-3B1A181E752C}" destId="{BDB646E7-B10C-4099-824A-2A4F208BB8B3}" srcOrd="1" destOrd="0" presId="urn:microsoft.com/office/officeart/2005/8/layout/hList7"/>
    <dgm:cxn modelId="{38B60323-9AF5-43CA-A663-B8FAA89052D2}" type="presOf" srcId="{1044DE5F-745B-4683-A0E3-3BAE8D59A68B}" destId="{7B58E93D-17EE-4A94-8336-B77B7441D9FF}" srcOrd="0" destOrd="0" presId="urn:microsoft.com/office/officeart/2005/8/layout/hList7"/>
    <dgm:cxn modelId="{99CF192E-06B1-4EF3-B8E1-F6AE8791707D}" srcId="{09C8D6AE-3BE5-49F1-A0D3-7DA8283FD5EB}" destId="{CE634EAE-4977-4931-ADC0-3D082C705A7B}" srcOrd="1" destOrd="0" parTransId="{B701BEF8-75B4-40EA-B964-FEF511116CE7}" sibTransId="{61E494F7-0CF6-4152-827E-E16C182B0BBA}"/>
    <dgm:cxn modelId="{BD3A5D2E-2B80-47F6-9A17-25F0406CCFC6}" type="presOf" srcId="{7F29750B-8F72-4970-9766-F0EC6050919B}" destId="{784C3D05-5850-4CD6-9F1E-0A8316F94D46}" srcOrd="0" destOrd="0" presId="urn:microsoft.com/office/officeart/2005/8/layout/hList7"/>
    <dgm:cxn modelId="{BBAACD36-C6DE-4A22-B3D8-21E33660B444}" type="presOf" srcId="{7F29750B-8F72-4970-9766-F0EC6050919B}" destId="{087C09C9-62C1-4FF3-8B86-CD1528FF17CF}" srcOrd="1" destOrd="0" presId="urn:microsoft.com/office/officeart/2005/8/layout/hList7"/>
    <dgm:cxn modelId="{826A5C39-F66D-45AB-B48B-F34DE8954450}" type="presOf" srcId="{CE634EAE-4977-4931-ADC0-3D082C705A7B}" destId="{984FBFA9-7F33-4789-8E0E-C85F9A44F4DA}" srcOrd="1" destOrd="0" presId="urn:microsoft.com/office/officeart/2005/8/layout/hList7"/>
    <dgm:cxn modelId="{985B4768-D3B2-430F-96F6-664B889FD3BE}" type="presOf" srcId="{F6950470-0160-4581-972D-3B1A181E752C}" destId="{1770B451-C681-4923-8981-D9E599A8A174}" srcOrd="0" destOrd="0" presId="urn:microsoft.com/office/officeart/2005/8/layout/hList7"/>
    <dgm:cxn modelId="{CC5B7069-234A-405A-9421-AC89416656D6}" srcId="{09C8D6AE-3BE5-49F1-A0D3-7DA8283FD5EB}" destId="{F6950470-0160-4581-972D-3B1A181E752C}" srcOrd="2" destOrd="0" parTransId="{2A0F3E7B-33EA-4215-835B-B27F1E615615}" sibTransId="{E14081E9-E25F-4248-9331-FC25ED072880}"/>
    <dgm:cxn modelId="{D0FC176E-139D-4ABF-8CFC-A1A0706F8E01}" type="presOf" srcId="{09C8D6AE-3BE5-49F1-A0D3-7DA8283FD5EB}" destId="{4D1853CB-8064-45F7-B898-7E721FC59201}" srcOrd="0" destOrd="0" presId="urn:microsoft.com/office/officeart/2005/8/layout/hList7"/>
    <dgm:cxn modelId="{6BDC7371-4710-4CC3-A895-D582A59D4248}" type="presOf" srcId="{CCC1B1CB-E3F5-4630-9A62-4B4113FB54A6}" destId="{D84ACB1D-D0FF-4CCC-A75A-A8870D0FA40B}" srcOrd="0" destOrd="0" presId="urn:microsoft.com/office/officeart/2005/8/layout/hList7"/>
    <dgm:cxn modelId="{86CA8B58-015C-4F06-B626-CD0D3A072CA6}" type="presOf" srcId="{CE634EAE-4977-4931-ADC0-3D082C705A7B}" destId="{A51B9AB1-FB76-44AB-A227-FB50BC73865C}" srcOrd="0" destOrd="0" presId="urn:microsoft.com/office/officeart/2005/8/layout/hList7"/>
    <dgm:cxn modelId="{DED8D585-0B08-45A9-96E1-8373A16BCFA3}" type="presOf" srcId="{B52A3AFD-E329-4494-BBE9-1ADEB86B1BEA}" destId="{AA14B77F-EE34-46B8-BF22-AF19111E6A08}" srcOrd="1" destOrd="0" presId="urn:microsoft.com/office/officeart/2005/8/layout/hList7"/>
    <dgm:cxn modelId="{359A7E88-ACFE-46E5-AC3E-52BB4A175FAF}" srcId="{09C8D6AE-3BE5-49F1-A0D3-7DA8283FD5EB}" destId="{B52A3AFD-E329-4494-BBE9-1ADEB86B1BEA}" srcOrd="4" destOrd="0" parTransId="{49DA3EB4-F816-4BF4-92A0-6817E87DC88C}" sibTransId="{A3D1246E-F916-436F-B5AB-08D7B7D5D1B8}"/>
    <dgm:cxn modelId="{8975E8AA-F39F-4EA2-A75E-D1062A025789}" type="presOf" srcId="{B52A3AFD-E329-4494-BBE9-1ADEB86B1BEA}" destId="{B2624A45-A3EC-4D27-BB1E-3272A07AA55B}" srcOrd="0" destOrd="0" presId="urn:microsoft.com/office/officeart/2005/8/layout/hList7"/>
    <dgm:cxn modelId="{2F01ABB0-5BC4-4724-8A8A-8DC527159A70}" type="presOf" srcId="{61E494F7-0CF6-4152-827E-E16C182B0BBA}" destId="{669439A1-8BC9-40A9-8F68-408F7634AD19}" srcOrd="0" destOrd="0" presId="urn:microsoft.com/office/officeart/2005/8/layout/hList7"/>
    <dgm:cxn modelId="{FD2433B5-2ABB-4855-81B4-0CAE77F0CA26}" srcId="{09C8D6AE-3BE5-49F1-A0D3-7DA8283FD5EB}" destId="{1044DE5F-745B-4683-A0E3-3BAE8D59A68B}" srcOrd="3" destOrd="0" parTransId="{EE90A2D6-1831-4959-B5CD-DCC4A41160B7}" sibTransId="{FC9E891A-E7C5-4816-95C5-134A6D8CDA75}"/>
    <dgm:cxn modelId="{852105E6-BA4D-4AD2-9932-11B092C99D7C}" type="presOf" srcId="{E14081E9-E25F-4248-9331-FC25ED072880}" destId="{5733D235-04EE-48DD-89F2-53BDE42F7AE7}" srcOrd="0" destOrd="0" presId="urn:microsoft.com/office/officeart/2005/8/layout/hList7"/>
    <dgm:cxn modelId="{E17689E8-B28A-45BC-9B22-E07E8A213256}" type="presOf" srcId="{FC9E891A-E7C5-4816-95C5-134A6D8CDA75}" destId="{BDC5ED47-7E68-471C-8005-E6DA4DAE906D}" srcOrd="0" destOrd="0" presId="urn:microsoft.com/office/officeart/2005/8/layout/hList7"/>
    <dgm:cxn modelId="{DC6DEAE9-64DA-4027-8472-5B2FEE87050C}" srcId="{09C8D6AE-3BE5-49F1-A0D3-7DA8283FD5EB}" destId="{7F29750B-8F72-4970-9766-F0EC6050919B}" srcOrd="0" destOrd="0" parTransId="{988F63DB-76E0-4B07-B9CE-CD534F795A7E}" sibTransId="{CCC1B1CB-E3F5-4630-9A62-4B4113FB54A6}"/>
    <dgm:cxn modelId="{9C9AA4F0-3AA1-438E-A539-371889860333}" type="presOf" srcId="{1044DE5F-745B-4683-A0E3-3BAE8D59A68B}" destId="{0FC27F04-390A-403A-BACB-484563D68491}" srcOrd="1" destOrd="0" presId="urn:microsoft.com/office/officeart/2005/8/layout/hList7"/>
    <dgm:cxn modelId="{6F0C9F88-01C5-4D12-B0E5-ADCB29011CBA}" type="presParOf" srcId="{4D1853CB-8064-45F7-B898-7E721FC59201}" destId="{0D4894FE-68C5-4AB1-A1B0-AAC86F6B90AC}" srcOrd="0" destOrd="0" presId="urn:microsoft.com/office/officeart/2005/8/layout/hList7"/>
    <dgm:cxn modelId="{4B9399FC-1698-4210-928B-CF05DF12D18F}" type="presParOf" srcId="{4D1853CB-8064-45F7-B898-7E721FC59201}" destId="{F8B81368-D85B-4D93-9F69-F892805C767B}" srcOrd="1" destOrd="0" presId="urn:microsoft.com/office/officeart/2005/8/layout/hList7"/>
    <dgm:cxn modelId="{A369631D-CDB2-4CA3-9E90-54C19654A52C}" type="presParOf" srcId="{F8B81368-D85B-4D93-9F69-F892805C767B}" destId="{8464F6ED-BD82-470C-806D-0EA3EAFA6604}" srcOrd="0" destOrd="0" presId="urn:microsoft.com/office/officeart/2005/8/layout/hList7"/>
    <dgm:cxn modelId="{9B631A89-03FA-4EE9-A480-9AC662786481}" type="presParOf" srcId="{8464F6ED-BD82-470C-806D-0EA3EAFA6604}" destId="{784C3D05-5850-4CD6-9F1E-0A8316F94D46}" srcOrd="0" destOrd="0" presId="urn:microsoft.com/office/officeart/2005/8/layout/hList7"/>
    <dgm:cxn modelId="{5AEA844F-BB05-4EF6-A6F1-8DFF423ECF7A}" type="presParOf" srcId="{8464F6ED-BD82-470C-806D-0EA3EAFA6604}" destId="{087C09C9-62C1-4FF3-8B86-CD1528FF17CF}" srcOrd="1" destOrd="0" presId="urn:microsoft.com/office/officeart/2005/8/layout/hList7"/>
    <dgm:cxn modelId="{A517D47D-0E06-476F-A45B-29BED21870F1}" type="presParOf" srcId="{8464F6ED-BD82-470C-806D-0EA3EAFA6604}" destId="{6BC03B8F-A3EA-491A-B902-DE5A2C19F266}" srcOrd="2" destOrd="0" presId="urn:microsoft.com/office/officeart/2005/8/layout/hList7"/>
    <dgm:cxn modelId="{9853E084-76FE-4B85-9300-97ABDADAF844}" type="presParOf" srcId="{8464F6ED-BD82-470C-806D-0EA3EAFA6604}" destId="{049089F4-D560-488A-97CB-7E114E9B5FD4}" srcOrd="3" destOrd="0" presId="urn:microsoft.com/office/officeart/2005/8/layout/hList7"/>
    <dgm:cxn modelId="{78092BC6-AC3A-484D-A064-027C787F5921}" type="presParOf" srcId="{F8B81368-D85B-4D93-9F69-F892805C767B}" destId="{D84ACB1D-D0FF-4CCC-A75A-A8870D0FA40B}" srcOrd="1" destOrd="0" presId="urn:microsoft.com/office/officeart/2005/8/layout/hList7"/>
    <dgm:cxn modelId="{039C2409-6465-4903-A3CF-D763FDFDC40D}" type="presParOf" srcId="{F8B81368-D85B-4D93-9F69-F892805C767B}" destId="{003D186F-F579-4AAD-B9CA-75EEB07B56D3}" srcOrd="2" destOrd="0" presId="urn:microsoft.com/office/officeart/2005/8/layout/hList7"/>
    <dgm:cxn modelId="{1C0C99C6-4A41-47D3-A083-DD6952EF6B69}" type="presParOf" srcId="{003D186F-F579-4AAD-B9CA-75EEB07B56D3}" destId="{A51B9AB1-FB76-44AB-A227-FB50BC73865C}" srcOrd="0" destOrd="0" presId="urn:microsoft.com/office/officeart/2005/8/layout/hList7"/>
    <dgm:cxn modelId="{4F79B867-772F-4C49-9B64-1ED9735FA9F6}" type="presParOf" srcId="{003D186F-F579-4AAD-B9CA-75EEB07B56D3}" destId="{984FBFA9-7F33-4789-8E0E-C85F9A44F4DA}" srcOrd="1" destOrd="0" presId="urn:microsoft.com/office/officeart/2005/8/layout/hList7"/>
    <dgm:cxn modelId="{8B7FC341-897C-4439-AB04-4FC232B6FE8F}" type="presParOf" srcId="{003D186F-F579-4AAD-B9CA-75EEB07B56D3}" destId="{1756BAC2-62B7-4A2F-9B8E-2F3866AB38EA}" srcOrd="2" destOrd="0" presId="urn:microsoft.com/office/officeart/2005/8/layout/hList7"/>
    <dgm:cxn modelId="{DF9DD86E-C35F-49BA-B78C-17D0418CBB96}" type="presParOf" srcId="{003D186F-F579-4AAD-B9CA-75EEB07B56D3}" destId="{960B39AB-FBED-40C6-A1C3-D41A83F717CD}" srcOrd="3" destOrd="0" presId="urn:microsoft.com/office/officeart/2005/8/layout/hList7"/>
    <dgm:cxn modelId="{E5CF08B0-D978-4B4D-A028-066F1E723DA1}" type="presParOf" srcId="{F8B81368-D85B-4D93-9F69-F892805C767B}" destId="{669439A1-8BC9-40A9-8F68-408F7634AD19}" srcOrd="3" destOrd="0" presId="urn:microsoft.com/office/officeart/2005/8/layout/hList7"/>
    <dgm:cxn modelId="{EEEEF0AC-4AEC-41E9-B42B-9F657A27B18A}" type="presParOf" srcId="{F8B81368-D85B-4D93-9F69-F892805C767B}" destId="{99590E8B-5EE7-4DD7-9CD4-41EB6BD9A22D}" srcOrd="4" destOrd="0" presId="urn:microsoft.com/office/officeart/2005/8/layout/hList7"/>
    <dgm:cxn modelId="{58416753-6B3E-4AD7-99DE-22EDE4181DA3}" type="presParOf" srcId="{99590E8B-5EE7-4DD7-9CD4-41EB6BD9A22D}" destId="{1770B451-C681-4923-8981-D9E599A8A174}" srcOrd="0" destOrd="0" presId="urn:microsoft.com/office/officeart/2005/8/layout/hList7"/>
    <dgm:cxn modelId="{8A27228E-CF13-4641-9B89-D117B096FF50}" type="presParOf" srcId="{99590E8B-5EE7-4DD7-9CD4-41EB6BD9A22D}" destId="{BDB646E7-B10C-4099-824A-2A4F208BB8B3}" srcOrd="1" destOrd="0" presId="urn:microsoft.com/office/officeart/2005/8/layout/hList7"/>
    <dgm:cxn modelId="{E47DCD59-4906-4A4C-996E-1C3E6885BAC0}" type="presParOf" srcId="{99590E8B-5EE7-4DD7-9CD4-41EB6BD9A22D}" destId="{E24D50F9-C2F5-42F1-AE68-90225AA3D4D6}" srcOrd="2" destOrd="0" presId="urn:microsoft.com/office/officeart/2005/8/layout/hList7"/>
    <dgm:cxn modelId="{932E1B52-A34D-4A48-9AD2-BFBD77A55588}" type="presParOf" srcId="{99590E8B-5EE7-4DD7-9CD4-41EB6BD9A22D}" destId="{0810D13C-710F-4B31-A28B-61635C640BFB}" srcOrd="3" destOrd="0" presId="urn:microsoft.com/office/officeart/2005/8/layout/hList7"/>
    <dgm:cxn modelId="{8E64A746-474B-48B5-A6C9-FD2A0C1FFE08}" type="presParOf" srcId="{F8B81368-D85B-4D93-9F69-F892805C767B}" destId="{5733D235-04EE-48DD-89F2-53BDE42F7AE7}" srcOrd="5" destOrd="0" presId="urn:microsoft.com/office/officeart/2005/8/layout/hList7"/>
    <dgm:cxn modelId="{6C91B335-F850-4A9D-BDD9-2755E5701532}" type="presParOf" srcId="{F8B81368-D85B-4D93-9F69-F892805C767B}" destId="{3969342E-5ED5-4D69-9934-FCBD036EE59B}" srcOrd="6" destOrd="0" presId="urn:microsoft.com/office/officeart/2005/8/layout/hList7"/>
    <dgm:cxn modelId="{3A8BAA7C-E60F-4BD3-A297-984B6405535E}" type="presParOf" srcId="{3969342E-5ED5-4D69-9934-FCBD036EE59B}" destId="{7B58E93D-17EE-4A94-8336-B77B7441D9FF}" srcOrd="0" destOrd="0" presId="urn:microsoft.com/office/officeart/2005/8/layout/hList7"/>
    <dgm:cxn modelId="{BCAFF8F5-9479-4E60-9E7F-A1F7E3FC5F07}" type="presParOf" srcId="{3969342E-5ED5-4D69-9934-FCBD036EE59B}" destId="{0FC27F04-390A-403A-BACB-484563D68491}" srcOrd="1" destOrd="0" presId="urn:microsoft.com/office/officeart/2005/8/layout/hList7"/>
    <dgm:cxn modelId="{BD0A17CE-4244-4CE4-89AE-314DB956C932}" type="presParOf" srcId="{3969342E-5ED5-4D69-9934-FCBD036EE59B}" destId="{9546B826-2CA2-48F9-A4FE-C443A3A474D8}" srcOrd="2" destOrd="0" presId="urn:microsoft.com/office/officeart/2005/8/layout/hList7"/>
    <dgm:cxn modelId="{CAE01A61-3BFA-40FF-84AB-5E8F547A4DF3}" type="presParOf" srcId="{3969342E-5ED5-4D69-9934-FCBD036EE59B}" destId="{73CE33EE-E36D-4F38-982F-C546A6B1D4FE}" srcOrd="3" destOrd="0" presId="urn:microsoft.com/office/officeart/2005/8/layout/hList7"/>
    <dgm:cxn modelId="{83C2B02C-EA2D-42D2-B5ED-CEFC032FCE72}" type="presParOf" srcId="{F8B81368-D85B-4D93-9F69-F892805C767B}" destId="{BDC5ED47-7E68-471C-8005-E6DA4DAE906D}" srcOrd="7" destOrd="0" presId="urn:microsoft.com/office/officeart/2005/8/layout/hList7"/>
    <dgm:cxn modelId="{4DEAB5CF-01C2-4384-AD5A-AA85D54C7FB7}" type="presParOf" srcId="{F8B81368-D85B-4D93-9F69-F892805C767B}" destId="{DD58FBA8-F94C-477C-9942-75C38F7E8086}" srcOrd="8" destOrd="0" presId="urn:microsoft.com/office/officeart/2005/8/layout/hList7"/>
    <dgm:cxn modelId="{3452FFF9-F4CA-4E25-8C31-4DA0890A427E}" type="presParOf" srcId="{DD58FBA8-F94C-477C-9942-75C38F7E8086}" destId="{B2624A45-A3EC-4D27-BB1E-3272A07AA55B}" srcOrd="0" destOrd="0" presId="urn:microsoft.com/office/officeart/2005/8/layout/hList7"/>
    <dgm:cxn modelId="{5C490756-7AFA-4001-AF70-C8594F0106CE}" type="presParOf" srcId="{DD58FBA8-F94C-477C-9942-75C38F7E8086}" destId="{AA14B77F-EE34-46B8-BF22-AF19111E6A08}" srcOrd="1" destOrd="0" presId="urn:microsoft.com/office/officeart/2005/8/layout/hList7"/>
    <dgm:cxn modelId="{BFBB6715-F796-46C1-B4B0-CFF6B9B77320}" type="presParOf" srcId="{DD58FBA8-F94C-477C-9942-75C38F7E8086}" destId="{9296292C-3AAA-4BBB-87BD-0E328F149F89}" srcOrd="2" destOrd="0" presId="urn:microsoft.com/office/officeart/2005/8/layout/hList7"/>
    <dgm:cxn modelId="{9DE9E641-FC6A-417C-B206-D65ECC3C5AD4}" type="presParOf" srcId="{DD58FBA8-F94C-477C-9942-75C38F7E8086}" destId="{1486AF74-B0B1-4055-ACFB-DB7A148773D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400D37-E3F4-4A63-BD26-9D41CA6600E4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 phldr="1"/>
      <dgm:spPr/>
    </dgm:pt>
    <dgm:pt modelId="{62C600C5-6A09-4703-B12C-FC431FCC2665}" type="pres">
      <dgm:prSet presAssocID="{7D400D37-E3F4-4A63-BD26-9D41CA6600E4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04C00961-F226-4F9B-A8F3-EDEB86BD7877}" type="presOf" srcId="{7D400D37-E3F4-4A63-BD26-9D41CA6600E4}" destId="{62C600C5-6A09-4703-B12C-FC431FCC2665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400D37-E3F4-4A63-BD26-9D41CA6600E4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 phldr="1"/>
      <dgm:spPr/>
    </dgm:pt>
    <dgm:pt modelId="{62C600C5-6A09-4703-B12C-FC431FCC2665}" type="pres">
      <dgm:prSet presAssocID="{7D400D37-E3F4-4A63-BD26-9D41CA6600E4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04C00961-F226-4F9B-A8F3-EDEB86BD7877}" type="presOf" srcId="{7D400D37-E3F4-4A63-BD26-9D41CA6600E4}" destId="{62C600C5-6A09-4703-B12C-FC431FCC2665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C3D05-5850-4CD6-9F1E-0A8316F94D46}">
      <dsp:nvSpPr>
        <dsp:cNvPr id="0" name=""/>
        <dsp:cNvSpPr/>
      </dsp:nvSpPr>
      <dsp:spPr>
        <a:xfrm>
          <a:off x="0" y="0"/>
          <a:ext cx="4021390" cy="719036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600" kern="1200" dirty="0"/>
            <a:t>Råvare</a:t>
          </a:r>
          <a:endParaRPr lang="en-US" sz="3600" kern="1200" dirty="0"/>
        </a:p>
      </dsp:txBody>
      <dsp:txXfrm>
        <a:off x="0" y="2876146"/>
        <a:ext cx="4021390" cy="2876146"/>
      </dsp:txXfrm>
    </dsp:sp>
    <dsp:sp modelId="{049089F4-D560-488A-97CB-7E114E9B5FD4}">
      <dsp:nvSpPr>
        <dsp:cNvPr id="0" name=""/>
        <dsp:cNvSpPr/>
      </dsp:nvSpPr>
      <dsp:spPr>
        <a:xfrm>
          <a:off x="813498" y="431422"/>
          <a:ext cx="2394392" cy="239439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1B9AB1-FB76-44AB-A227-FB50BC73865C}">
      <dsp:nvSpPr>
        <dsp:cNvPr id="0" name=""/>
        <dsp:cNvSpPr/>
      </dsp:nvSpPr>
      <dsp:spPr>
        <a:xfrm>
          <a:off x="4142031" y="0"/>
          <a:ext cx="4021390" cy="7190367"/>
        </a:xfrm>
        <a:prstGeom prst="roundRect">
          <a:avLst>
            <a:gd name="adj" fmla="val 10000"/>
          </a:avLst>
        </a:prstGeom>
        <a:solidFill>
          <a:schemeClr val="accent4">
            <a:hueOff val="-912543"/>
            <a:satOff val="3043"/>
            <a:lumOff val="4804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600" kern="1200" dirty="0"/>
            <a:t>Transport</a:t>
          </a:r>
          <a:endParaRPr lang="en-US" sz="3600" kern="1200" dirty="0"/>
        </a:p>
      </dsp:txBody>
      <dsp:txXfrm>
        <a:off x="4142031" y="2876146"/>
        <a:ext cx="4021390" cy="2876146"/>
      </dsp:txXfrm>
    </dsp:sp>
    <dsp:sp modelId="{960B39AB-FBED-40C6-A1C3-D41A83F717CD}">
      <dsp:nvSpPr>
        <dsp:cNvPr id="0" name=""/>
        <dsp:cNvSpPr/>
      </dsp:nvSpPr>
      <dsp:spPr>
        <a:xfrm>
          <a:off x="4955530" y="431422"/>
          <a:ext cx="2394392" cy="2394392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70B451-C681-4923-8981-D9E599A8A174}">
      <dsp:nvSpPr>
        <dsp:cNvPr id="0" name=""/>
        <dsp:cNvSpPr/>
      </dsp:nvSpPr>
      <dsp:spPr>
        <a:xfrm>
          <a:off x="8284063" y="0"/>
          <a:ext cx="4021390" cy="7190367"/>
        </a:xfrm>
        <a:prstGeom prst="roundRect">
          <a:avLst>
            <a:gd name="adj" fmla="val 10000"/>
          </a:avLst>
        </a:prstGeom>
        <a:solidFill>
          <a:schemeClr val="accent4">
            <a:hueOff val="-1825086"/>
            <a:satOff val="6087"/>
            <a:lumOff val="9608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600" kern="1200" dirty="0"/>
            <a:t>Produksjon</a:t>
          </a:r>
          <a:endParaRPr lang="en-US" sz="3600" kern="1200" dirty="0"/>
        </a:p>
      </dsp:txBody>
      <dsp:txXfrm>
        <a:off x="8284063" y="2876146"/>
        <a:ext cx="4021390" cy="2876146"/>
      </dsp:txXfrm>
    </dsp:sp>
    <dsp:sp modelId="{0810D13C-710F-4B31-A28B-61635C640BFB}">
      <dsp:nvSpPr>
        <dsp:cNvPr id="0" name=""/>
        <dsp:cNvSpPr/>
      </dsp:nvSpPr>
      <dsp:spPr>
        <a:xfrm>
          <a:off x="9097562" y="431422"/>
          <a:ext cx="2394392" cy="2394392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58E93D-17EE-4A94-8336-B77B7441D9FF}">
      <dsp:nvSpPr>
        <dsp:cNvPr id="0" name=""/>
        <dsp:cNvSpPr/>
      </dsp:nvSpPr>
      <dsp:spPr>
        <a:xfrm>
          <a:off x="12426095" y="0"/>
          <a:ext cx="4021390" cy="7190367"/>
        </a:xfrm>
        <a:prstGeom prst="roundRect">
          <a:avLst>
            <a:gd name="adj" fmla="val 10000"/>
          </a:avLst>
        </a:prstGeom>
        <a:solidFill>
          <a:schemeClr val="accent4">
            <a:hueOff val="-2737630"/>
            <a:satOff val="9130"/>
            <a:lumOff val="14412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600" kern="1200" dirty="0"/>
            <a:t>Bruk</a:t>
          </a:r>
          <a:endParaRPr lang="en-US" sz="3600" kern="1200" dirty="0"/>
        </a:p>
      </dsp:txBody>
      <dsp:txXfrm>
        <a:off x="12426095" y="2876146"/>
        <a:ext cx="4021390" cy="2876146"/>
      </dsp:txXfrm>
    </dsp:sp>
    <dsp:sp modelId="{73CE33EE-E36D-4F38-982F-C546A6B1D4FE}">
      <dsp:nvSpPr>
        <dsp:cNvPr id="0" name=""/>
        <dsp:cNvSpPr/>
      </dsp:nvSpPr>
      <dsp:spPr>
        <a:xfrm>
          <a:off x="13239594" y="431422"/>
          <a:ext cx="2394392" cy="2394392"/>
        </a:xfrm>
        <a:prstGeom prst="ellipse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624A45-A3EC-4D27-BB1E-3272A07AA55B}">
      <dsp:nvSpPr>
        <dsp:cNvPr id="0" name=""/>
        <dsp:cNvSpPr/>
      </dsp:nvSpPr>
      <dsp:spPr>
        <a:xfrm>
          <a:off x="16568126" y="0"/>
          <a:ext cx="4021390" cy="7190367"/>
        </a:xfrm>
        <a:prstGeom prst="roundRect">
          <a:avLst>
            <a:gd name="adj" fmla="val 10000"/>
          </a:avLst>
        </a:prstGeom>
        <a:solidFill>
          <a:schemeClr val="accent4">
            <a:hueOff val="-3650173"/>
            <a:satOff val="12174"/>
            <a:lumOff val="19216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600" kern="1200" dirty="0"/>
            <a:t>Avfall</a:t>
          </a:r>
          <a:endParaRPr lang="en-US" sz="3600" kern="1200" dirty="0"/>
        </a:p>
      </dsp:txBody>
      <dsp:txXfrm>
        <a:off x="16568126" y="2876146"/>
        <a:ext cx="4021390" cy="2876146"/>
      </dsp:txXfrm>
    </dsp:sp>
    <dsp:sp modelId="{1486AF74-B0B1-4055-ACFB-DB7A148773D0}">
      <dsp:nvSpPr>
        <dsp:cNvPr id="0" name=""/>
        <dsp:cNvSpPr/>
      </dsp:nvSpPr>
      <dsp:spPr>
        <a:xfrm>
          <a:off x="17381625" y="431422"/>
          <a:ext cx="2394392" cy="2394392"/>
        </a:xfrm>
        <a:prstGeom prst="ellipse">
          <a:avLst/>
        </a:prstGeom>
        <a:blipFill rotWithShape="1">
          <a:blip xmlns:r="http://schemas.openxmlformats.org/officeDocument/2006/relationships" r:embed="rId5"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4894FE-68C5-4AB1-A1B0-AAC86F6B90AC}">
      <dsp:nvSpPr>
        <dsp:cNvPr id="0" name=""/>
        <dsp:cNvSpPr/>
      </dsp:nvSpPr>
      <dsp:spPr>
        <a:xfrm>
          <a:off x="-32" y="6837603"/>
          <a:ext cx="20589582" cy="352763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3175" cap="rnd" cmpd="sng" algn="ctr">
          <a:solidFill>
            <a:schemeClr val="tx1">
              <a:lumMod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10241280" y="4913710"/>
            <a:ext cx="11375048" cy="20973968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159" y="2240282"/>
            <a:ext cx="14540509" cy="13121644"/>
          </a:xfrm>
        </p:spPr>
        <p:txBody>
          <a:bodyPr anchor="b">
            <a:normAutofit/>
          </a:bodyPr>
          <a:lstStyle>
            <a:lvl1pPr algn="l">
              <a:defRPr sz="10395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157" y="16144246"/>
            <a:ext cx="11704416" cy="8036557"/>
          </a:xfrm>
        </p:spPr>
        <p:txBody>
          <a:bodyPr anchor="t">
            <a:normAutofit/>
          </a:bodyPr>
          <a:lstStyle>
            <a:lvl1pPr marL="0" indent="0" algn="l">
              <a:buNone/>
              <a:defRPr sz="4725">
                <a:solidFill>
                  <a:schemeClr val="bg2">
                    <a:lumMod val="75000"/>
                  </a:schemeClr>
                </a:solidFill>
              </a:defRPr>
            </a:lvl1pPr>
            <a:lvl2pPr marL="1080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40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00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560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  <p:pic>
        <p:nvPicPr>
          <p:cNvPr id="13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62" y="26637057"/>
            <a:ext cx="6159628" cy="201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00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9" y="18882360"/>
            <a:ext cx="15485873" cy="640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1260158" y="2240280"/>
            <a:ext cx="19082385" cy="1312164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780"/>
            </a:lvl1pPr>
            <a:lvl2pPr marL="1080135" indent="0">
              <a:buNone/>
              <a:defRPr sz="3780"/>
            </a:lvl2pPr>
            <a:lvl3pPr marL="2160270" indent="0">
              <a:buNone/>
              <a:defRPr sz="3780"/>
            </a:lvl3pPr>
            <a:lvl4pPr marL="3240405" indent="0">
              <a:buNone/>
              <a:defRPr sz="3780"/>
            </a:lvl4pPr>
            <a:lvl5pPr marL="4320540" indent="0">
              <a:buNone/>
              <a:defRPr sz="3780"/>
            </a:lvl5pPr>
            <a:lvl6pPr marL="5400675" indent="0">
              <a:buNone/>
              <a:defRPr sz="3780"/>
            </a:lvl6pPr>
            <a:lvl7pPr marL="6480810" indent="0">
              <a:buNone/>
              <a:defRPr sz="3780"/>
            </a:lvl7pPr>
            <a:lvl8pPr marL="7560945" indent="0">
              <a:buNone/>
              <a:defRPr sz="3780"/>
            </a:lvl8pPr>
            <a:lvl9pPr marL="8641080" indent="0">
              <a:buNone/>
              <a:defRPr sz="37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800230" y="16144241"/>
            <a:ext cx="17202147" cy="192024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3780"/>
            </a:lvl1pPr>
            <a:lvl2pPr marL="1080135" indent="0">
              <a:buFontTx/>
              <a:buNone/>
              <a:defRPr/>
            </a:lvl2pPr>
            <a:lvl3pPr marL="2160270" indent="0">
              <a:buFontTx/>
              <a:buNone/>
              <a:defRPr/>
            </a:lvl3pPr>
            <a:lvl4pPr marL="3240405" indent="0">
              <a:buFontTx/>
              <a:buNone/>
              <a:defRPr/>
            </a:lvl4pPr>
            <a:lvl5pPr marL="432054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825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8" y="2240280"/>
            <a:ext cx="19082385" cy="12161520"/>
          </a:xfrm>
        </p:spPr>
        <p:txBody>
          <a:bodyPr anchor="ctr">
            <a:normAutofit/>
          </a:bodyPr>
          <a:lstStyle>
            <a:lvl1pPr algn="l">
              <a:defRPr sz="6615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7" y="17282160"/>
            <a:ext cx="15081142" cy="8001000"/>
          </a:xfrm>
        </p:spPr>
        <p:txBody>
          <a:bodyPr anchor="ctr">
            <a:normAutofit/>
          </a:bodyPr>
          <a:lstStyle>
            <a:lvl1pPr marL="0" indent="0" algn="l">
              <a:buNone/>
              <a:defRPr sz="4253">
                <a:solidFill>
                  <a:schemeClr val="bg2">
                    <a:lumMod val="75000"/>
                  </a:schemeClr>
                </a:solidFill>
              </a:defRPr>
            </a:lvl1pPr>
            <a:lvl2pPr marL="1080135" indent="0">
              <a:buNone/>
              <a:defRPr sz="4253">
                <a:solidFill>
                  <a:schemeClr val="tx1">
                    <a:tint val="75000"/>
                  </a:schemeClr>
                </a:solidFill>
              </a:defRPr>
            </a:lvl2pPr>
            <a:lvl3pPr marL="216027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324040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4pPr>
            <a:lvl5pPr marL="432054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5pPr>
            <a:lvl6pPr marL="540067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6pPr>
            <a:lvl7pPr marL="648081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7pPr>
            <a:lvl8pPr marL="756094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8pPr>
            <a:lvl9pPr marL="864108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58684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2970" y="2240280"/>
            <a:ext cx="16206247" cy="12161520"/>
          </a:xfrm>
        </p:spPr>
        <p:txBody>
          <a:bodyPr anchor="ctr">
            <a:normAutofit/>
          </a:bodyPr>
          <a:lstStyle>
            <a:lvl1pPr algn="l">
              <a:defRPr sz="6615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20316" y="14401800"/>
            <a:ext cx="15125828" cy="202692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1080135" indent="0">
              <a:buFontTx/>
              <a:buNone/>
              <a:defRPr/>
            </a:lvl2pPr>
            <a:lvl3pPr marL="2160270" indent="0">
              <a:buFontTx/>
              <a:buNone/>
              <a:defRPr/>
            </a:lvl3pPr>
            <a:lvl4pPr marL="3240405" indent="0">
              <a:buFontTx/>
              <a:buNone/>
              <a:defRPr/>
            </a:lvl4pPr>
            <a:lvl5pPr marL="432054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9" y="18064494"/>
            <a:ext cx="15078328" cy="7218666"/>
          </a:xfrm>
        </p:spPr>
        <p:txBody>
          <a:bodyPr anchor="ctr">
            <a:normAutofit/>
          </a:bodyPr>
          <a:lstStyle>
            <a:lvl1pPr marL="0" indent="0" algn="l">
              <a:buNone/>
              <a:defRPr sz="4725">
                <a:solidFill>
                  <a:schemeClr val="bg2">
                    <a:lumMod val="75000"/>
                  </a:schemeClr>
                </a:solidFill>
              </a:defRPr>
            </a:lvl1pPr>
            <a:lvl2pPr marL="1080135" indent="0">
              <a:buNone/>
              <a:defRPr sz="4253">
                <a:solidFill>
                  <a:schemeClr val="tx1">
                    <a:tint val="75000"/>
                  </a:schemeClr>
                </a:solidFill>
              </a:defRPr>
            </a:lvl2pPr>
            <a:lvl3pPr marL="216027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324040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4pPr>
            <a:lvl5pPr marL="432054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5pPr>
            <a:lvl6pPr marL="540067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6pPr>
            <a:lvl7pPr marL="648081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7pPr>
            <a:lvl8pPr marL="756094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8pPr>
            <a:lvl9pPr marL="864108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  <p:sp>
        <p:nvSpPr>
          <p:cNvPr id="14" name="TextBox 13"/>
          <p:cNvSpPr txBox="1"/>
          <p:nvPr/>
        </p:nvSpPr>
        <p:spPr>
          <a:xfrm>
            <a:off x="540069" y="2984621"/>
            <a:ext cx="1080416" cy="2456059"/>
          </a:xfrm>
          <a:prstGeom prst="rect">
            <a:avLst/>
          </a:prstGeom>
        </p:spPr>
        <p:txBody>
          <a:bodyPr vert="horz" lIns="216027" tIns="108013" rIns="216027" bIns="108013" rtlCol="0" anchor="ctr">
            <a:noAutofit/>
          </a:bodyPr>
          <a:lstStyle/>
          <a:p>
            <a:pPr lvl="0"/>
            <a:r>
              <a:rPr lang="en-US" sz="189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182274" y="11628124"/>
            <a:ext cx="1080416" cy="2456059"/>
          </a:xfrm>
          <a:prstGeom prst="rect">
            <a:avLst/>
          </a:prstGeom>
        </p:spPr>
        <p:txBody>
          <a:bodyPr vert="horz" lIns="216027" tIns="108013" rIns="216027" bIns="108013" rtlCol="0" anchor="ctr">
            <a:noAutofit/>
          </a:bodyPr>
          <a:lstStyle/>
          <a:p>
            <a:pPr lvl="0" algn="r"/>
            <a:r>
              <a:rPr lang="en-US" sz="189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1081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9" y="14401800"/>
            <a:ext cx="15078328" cy="7129080"/>
          </a:xfrm>
        </p:spPr>
        <p:txBody>
          <a:bodyPr anchor="b">
            <a:normAutofit/>
          </a:bodyPr>
          <a:lstStyle>
            <a:lvl1pPr algn="l">
              <a:defRPr sz="6615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7" y="21558518"/>
            <a:ext cx="15081142" cy="3724640"/>
          </a:xfrm>
        </p:spPr>
        <p:txBody>
          <a:bodyPr anchor="t">
            <a:normAutofit/>
          </a:bodyPr>
          <a:lstStyle>
            <a:lvl1pPr marL="0" indent="0" algn="l">
              <a:buNone/>
              <a:defRPr sz="4253">
                <a:solidFill>
                  <a:schemeClr val="bg2">
                    <a:lumMod val="75000"/>
                  </a:schemeClr>
                </a:solidFill>
              </a:defRPr>
            </a:lvl1pPr>
            <a:lvl2pPr marL="1080135" indent="0">
              <a:buNone/>
              <a:defRPr sz="4253">
                <a:solidFill>
                  <a:schemeClr val="tx1">
                    <a:tint val="75000"/>
                  </a:schemeClr>
                </a:solidFill>
              </a:defRPr>
            </a:lvl2pPr>
            <a:lvl3pPr marL="216027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324040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4pPr>
            <a:lvl5pPr marL="432054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5pPr>
            <a:lvl6pPr marL="540067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6pPr>
            <a:lvl7pPr marL="648081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7pPr>
            <a:lvl8pPr marL="756094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8pPr>
            <a:lvl9pPr marL="864108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63704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2971" y="2240280"/>
            <a:ext cx="16206244" cy="12161520"/>
          </a:xfrm>
        </p:spPr>
        <p:txBody>
          <a:bodyPr anchor="ctr">
            <a:normAutofit/>
          </a:bodyPr>
          <a:lstStyle>
            <a:lvl1pPr algn="l">
              <a:defRPr sz="6615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60159" y="16322040"/>
            <a:ext cx="15078328" cy="4409437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4725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7" y="20802600"/>
            <a:ext cx="15078326" cy="4480560"/>
          </a:xfrm>
        </p:spPr>
        <p:txBody>
          <a:bodyPr anchor="t">
            <a:normAutofit/>
          </a:bodyPr>
          <a:lstStyle>
            <a:lvl1pPr marL="0" indent="0" algn="l">
              <a:buNone/>
              <a:defRPr sz="4253">
                <a:solidFill>
                  <a:schemeClr val="bg2">
                    <a:lumMod val="75000"/>
                  </a:schemeClr>
                </a:solidFill>
              </a:defRPr>
            </a:lvl1pPr>
            <a:lvl2pPr marL="1080135" indent="0">
              <a:buNone/>
              <a:defRPr sz="4253">
                <a:solidFill>
                  <a:schemeClr val="tx1">
                    <a:tint val="75000"/>
                  </a:schemeClr>
                </a:solidFill>
              </a:defRPr>
            </a:lvl2pPr>
            <a:lvl3pPr marL="216027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324040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4pPr>
            <a:lvl5pPr marL="432054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5pPr>
            <a:lvl6pPr marL="540067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6pPr>
            <a:lvl7pPr marL="648081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7pPr>
            <a:lvl8pPr marL="756094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8pPr>
            <a:lvl9pPr marL="864108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  <p:sp>
        <p:nvSpPr>
          <p:cNvPr id="14" name="TextBox 13"/>
          <p:cNvSpPr txBox="1"/>
          <p:nvPr/>
        </p:nvSpPr>
        <p:spPr>
          <a:xfrm>
            <a:off x="540069" y="2984621"/>
            <a:ext cx="1080416" cy="2456059"/>
          </a:xfrm>
          <a:prstGeom prst="rect">
            <a:avLst/>
          </a:prstGeom>
        </p:spPr>
        <p:txBody>
          <a:bodyPr vert="horz" lIns="216027" tIns="108013" rIns="216027" bIns="108013" rtlCol="0" anchor="ctr">
            <a:noAutofit/>
          </a:bodyPr>
          <a:lstStyle/>
          <a:p>
            <a:pPr lvl="0"/>
            <a:r>
              <a:rPr lang="en-US" sz="189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182274" y="11628124"/>
            <a:ext cx="1080416" cy="2456059"/>
          </a:xfrm>
          <a:prstGeom prst="rect">
            <a:avLst/>
          </a:prstGeom>
        </p:spPr>
        <p:txBody>
          <a:bodyPr vert="horz" lIns="216027" tIns="108013" rIns="216027" bIns="108013" rtlCol="0" anchor="ctr">
            <a:noAutofit/>
          </a:bodyPr>
          <a:lstStyle/>
          <a:p>
            <a:pPr lvl="0" algn="r"/>
            <a:r>
              <a:rPr lang="en-US" sz="189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53551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8" y="2240280"/>
            <a:ext cx="17779367" cy="1216152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6615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60159" y="16499843"/>
            <a:ext cx="15078328" cy="352044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4725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7" y="20020289"/>
            <a:ext cx="15078326" cy="5262873"/>
          </a:xfrm>
        </p:spPr>
        <p:txBody>
          <a:bodyPr anchor="t">
            <a:normAutofit/>
          </a:bodyPr>
          <a:lstStyle>
            <a:lvl1pPr marL="0" indent="0" algn="l">
              <a:buNone/>
              <a:defRPr sz="4253">
                <a:solidFill>
                  <a:schemeClr val="bg2">
                    <a:lumMod val="75000"/>
                  </a:schemeClr>
                </a:solidFill>
              </a:defRPr>
            </a:lvl1pPr>
            <a:lvl2pPr marL="1080135" indent="0">
              <a:buNone/>
              <a:defRPr sz="4253">
                <a:solidFill>
                  <a:schemeClr val="tx1">
                    <a:tint val="75000"/>
                  </a:schemeClr>
                </a:solidFill>
              </a:defRPr>
            </a:lvl2pPr>
            <a:lvl3pPr marL="216027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324040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4pPr>
            <a:lvl5pPr marL="432054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5pPr>
            <a:lvl6pPr marL="540067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6pPr>
            <a:lvl7pPr marL="648081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7pPr>
            <a:lvl8pPr marL="756094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8pPr>
            <a:lvl9pPr marL="864108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7169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9" y="18882360"/>
            <a:ext cx="15485873" cy="6400800"/>
          </a:xfrm>
        </p:spPr>
        <p:txBody>
          <a:bodyPr>
            <a:normAutofit/>
          </a:bodyPr>
          <a:lstStyle>
            <a:lvl1pPr algn="l">
              <a:defRPr sz="661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60159" y="2240284"/>
            <a:ext cx="15485873" cy="15824214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87243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13134" y="2240280"/>
            <a:ext cx="4829408" cy="18562320"/>
          </a:xfrm>
        </p:spPr>
        <p:txBody>
          <a:bodyPr vert="eaVert">
            <a:normAutofit/>
          </a:bodyPr>
          <a:lstStyle>
            <a:lvl1pPr>
              <a:defRPr sz="661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60158" y="2240280"/>
            <a:ext cx="13820653" cy="2304288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8672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9" y="18882360"/>
            <a:ext cx="15485873" cy="640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0159" y="2240280"/>
            <a:ext cx="15485873" cy="1582421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4581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7" y="8321038"/>
            <a:ext cx="15125831" cy="9743441"/>
          </a:xfrm>
        </p:spPr>
        <p:txBody>
          <a:bodyPr anchor="b">
            <a:normAutofit/>
          </a:bodyPr>
          <a:lstStyle>
            <a:lvl1pPr algn="l">
              <a:defRPr sz="756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9" y="18846801"/>
            <a:ext cx="15125828" cy="6436361"/>
          </a:xfrm>
        </p:spPr>
        <p:txBody>
          <a:bodyPr anchor="t">
            <a:normAutofit/>
          </a:bodyPr>
          <a:lstStyle>
            <a:lvl1pPr marL="0" indent="0" algn="l">
              <a:buNone/>
              <a:defRPr sz="4253">
                <a:solidFill>
                  <a:schemeClr val="bg2">
                    <a:lumMod val="75000"/>
                  </a:schemeClr>
                </a:solidFill>
              </a:defRPr>
            </a:lvl1pPr>
            <a:lvl2pPr marL="1080135" indent="0">
              <a:buNone/>
              <a:defRPr sz="4253">
                <a:solidFill>
                  <a:schemeClr val="tx1">
                    <a:tint val="75000"/>
                  </a:schemeClr>
                </a:solidFill>
              </a:defRPr>
            </a:lvl2pPr>
            <a:lvl3pPr marL="216027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324040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4pPr>
            <a:lvl5pPr marL="432054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5pPr>
            <a:lvl6pPr marL="540067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6pPr>
            <a:lvl7pPr marL="648081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7pPr>
            <a:lvl8pPr marL="7560945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8pPr>
            <a:lvl9pPr marL="864108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4622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9" y="18882360"/>
            <a:ext cx="15485873" cy="6400800"/>
          </a:xfrm>
        </p:spPr>
        <p:txBody>
          <a:bodyPr>
            <a:normAutofit/>
          </a:bodyPr>
          <a:lstStyle>
            <a:lvl1pPr>
              <a:defRPr sz="7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1260159" y="2240282"/>
            <a:ext cx="9331797" cy="15824201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11014830" y="2240280"/>
            <a:ext cx="9327712" cy="1578864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4755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9" y="18882360"/>
            <a:ext cx="15485873" cy="6400800"/>
          </a:xfrm>
        </p:spPr>
        <p:txBody>
          <a:bodyPr>
            <a:normAutofit/>
          </a:bodyPr>
          <a:lstStyle>
            <a:lvl1pPr>
              <a:defRPr sz="7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0227" y="2240280"/>
            <a:ext cx="8781096" cy="2560320"/>
          </a:xfrm>
        </p:spPr>
        <p:txBody>
          <a:bodyPr anchor="b">
            <a:noAutofit/>
          </a:bodyPr>
          <a:lstStyle>
            <a:lvl1pPr marL="0" indent="0">
              <a:buNone/>
              <a:defRPr sz="5670" b="0" cap="all">
                <a:solidFill>
                  <a:schemeClr val="tx1"/>
                </a:solidFill>
              </a:defRPr>
            </a:lvl1pPr>
            <a:lvl2pPr marL="1080135" indent="0">
              <a:buNone/>
              <a:defRPr sz="4725" b="1"/>
            </a:lvl2pPr>
            <a:lvl3pPr marL="2160270" indent="0">
              <a:buNone/>
              <a:defRPr sz="4253" b="1"/>
            </a:lvl3pPr>
            <a:lvl4pPr marL="3240405" indent="0">
              <a:buNone/>
              <a:defRPr sz="3780" b="1"/>
            </a:lvl4pPr>
            <a:lvl5pPr marL="4320540" indent="0">
              <a:buNone/>
              <a:defRPr sz="3780" b="1"/>
            </a:lvl5pPr>
            <a:lvl6pPr marL="5400675" indent="0">
              <a:buNone/>
              <a:defRPr sz="3780" b="1"/>
            </a:lvl6pPr>
            <a:lvl7pPr marL="6480810" indent="0">
              <a:buNone/>
              <a:defRPr sz="3780" b="1"/>
            </a:lvl7pPr>
            <a:lvl8pPr marL="7560945" indent="0">
              <a:buNone/>
              <a:defRPr sz="3780" b="1"/>
            </a:lvl8pPr>
            <a:lvl9pPr marL="8641080" indent="0">
              <a:buNone/>
              <a:defRPr sz="37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0156" y="4800602"/>
            <a:ext cx="9321166" cy="1326388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469977" y="2380300"/>
            <a:ext cx="8892570" cy="2420300"/>
          </a:xfrm>
        </p:spPr>
        <p:txBody>
          <a:bodyPr anchor="b">
            <a:noAutofit/>
          </a:bodyPr>
          <a:lstStyle>
            <a:lvl1pPr marL="0" indent="0">
              <a:buNone/>
              <a:defRPr sz="5670" b="0" cap="all">
                <a:solidFill>
                  <a:schemeClr val="tx1"/>
                </a:solidFill>
              </a:defRPr>
            </a:lvl1pPr>
            <a:lvl2pPr marL="1080135" indent="0">
              <a:buNone/>
              <a:defRPr sz="4725" b="1"/>
            </a:lvl2pPr>
            <a:lvl3pPr marL="2160270" indent="0">
              <a:buNone/>
              <a:defRPr sz="4253" b="1"/>
            </a:lvl3pPr>
            <a:lvl4pPr marL="3240405" indent="0">
              <a:buNone/>
              <a:defRPr sz="3780" b="1"/>
            </a:lvl4pPr>
            <a:lvl5pPr marL="4320540" indent="0">
              <a:buNone/>
              <a:defRPr sz="3780" b="1"/>
            </a:lvl5pPr>
            <a:lvl6pPr marL="5400675" indent="0">
              <a:buNone/>
              <a:defRPr sz="3780" b="1"/>
            </a:lvl6pPr>
            <a:lvl7pPr marL="6480810" indent="0">
              <a:buNone/>
              <a:defRPr sz="3780" b="1"/>
            </a:lvl7pPr>
            <a:lvl8pPr marL="7560945" indent="0">
              <a:buNone/>
              <a:defRPr sz="3780" b="1"/>
            </a:lvl8pPr>
            <a:lvl9pPr marL="8641080" indent="0">
              <a:buNone/>
              <a:defRPr sz="37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014831" y="4800600"/>
            <a:ext cx="9347716" cy="1322832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55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9" y="18882360"/>
            <a:ext cx="15485873" cy="6400800"/>
          </a:xfrm>
        </p:spPr>
        <p:txBody>
          <a:bodyPr>
            <a:normAutofit/>
          </a:bodyPr>
          <a:lstStyle>
            <a:lvl1pPr>
              <a:defRPr sz="7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424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5773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1" y="2240280"/>
            <a:ext cx="7560945" cy="6400800"/>
          </a:xfrm>
        </p:spPr>
        <p:txBody>
          <a:bodyPr anchor="b">
            <a:normAutofit/>
          </a:bodyPr>
          <a:lstStyle>
            <a:lvl1pPr algn="l">
              <a:defRPr sz="4725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0156" y="2240280"/>
            <a:ext cx="10486559" cy="2304288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01601" y="9281171"/>
            <a:ext cx="7560945" cy="8783321"/>
          </a:xfrm>
        </p:spPr>
        <p:txBody>
          <a:bodyPr anchor="t">
            <a:normAutofit/>
          </a:bodyPr>
          <a:lstStyle>
            <a:lvl1pPr marL="0" indent="0">
              <a:buNone/>
              <a:defRPr sz="3780"/>
            </a:lvl1pPr>
            <a:lvl2pPr marL="1080135" indent="0">
              <a:buNone/>
              <a:defRPr sz="2835"/>
            </a:lvl2pPr>
            <a:lvl3pPr marL="2160270" indent="0">
              <a:buNone/>
              <a:defRPr sz="2363"/>
            </a:lvl3pPr>
            <a:lvl4pPr marL="3240405" indent="0">
              <a:buNone/>
              <a:defRPr sz="2126"/>
            </a:lvl4pPr>
            <a:lvl5pPr marL="4320540" indent="0">
              <a:buNone/>
              <a:defRPr sz="2126"/>
            </a:lvl5pPr>
            <a:lvl6pPr marL="5400675" indent="0">
              <a:buNone/>
              <a:defRPr sz="2126"/>
            </a:lvl6pPr>
            <a:lvl7pPr marL="6480810" indent="0">
              <a:buNone/>
              <a:defRPr sz="2126"/>
            </a:lvl7pPr>
            <a:lvl8pPr marL="7560945" indent="0">
              <a:buNone/>
              <a:defRPr sz="2126"/>
            </a:lvl8pPr>
            <a:lvl9pPr marL="8641080" indent="0">
              <a:buNone/>
              <a:defRPr sz="212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83798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1328" y="6080760"/>
            <a:ext cx="8418197" cy="4800600"/>
          </a:xfrm>
        </p:spPr>
        <p:txBody>
          <a:bodyPr anchor="b">
            <a:normAutofit/>
          </a:bodyPr>
          <a:lstStyle>
            <a:lvl1pPr algn="l">
              <a:defRPr sz="567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1800225" y="3840480"/>
            <a:ext cx="7751301" cy="2016252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3780"/>
            </a:lvl1pPr>
            <a:lvl2pPr marL="1080135" indent="0">
              <a:buNone/>
              <a:defRPr sz="3780"/>
            </a:lvl2pPr>
            <a:lvl3pPr marL="2160270" indent="0">
              <a:buNone/>
              <a:defRPr sz="3780"/>
            </a:lvl3pPr>
            <a:lvl4pPr marL="3240405" indent="0">
              <a:buNone/>
              <a:defRPr sz="3780"/>
            </a:lvl4pPr>
            <a:lvl5pPr marL="4320540" indent="0">
              <a:buNone/>
              <a:defRPr sz="3780"/>
            </a:lvl5pPr>
            <a:lvl6pPr marL="5400675" indent="0">
              <a:buNone/>
              <a:defRPr sz="3780"/>
            </a:lvl6pPr>
            <a:lvl7pPr marL="6480810" indent="0">
              <a:buNone/>
              <a:defRPr sz="3780"/>
            </a:lvl7pPr>
            <a:lvl8pPr marL="7560945" indent="0">
              <a:buNone/>
              <a:defRPr sz="3780"/>
            </a:lvl8pPr>
            <a:lvl9pPr marL="8641080" indent="0">
              <a:buNone/>
              <a:defRPr sz="37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21865" y="11521440"/>
            <a:ext cx="8420477" cy="8747760"/>
          </a:xfrm>
        </p:spPr>
        <p:txBody>
          <a:bodyPr anchor="t">
            <a:normAutofit/>
          </a:bodyPr>
          <a:lstStyle>
            <a:lvl1pPr marL="0" indent="0">
              <a:buNone/>
              <a:defRPr sz="4253"/>
            </a:lvl1pPr>
            <a:lvl2pPr marL="1080135" indent="0">
              <a:buNone/>
              <a:defRPr sz="2835"/>
            </a:lvl2pPr>
            <a:lvl3pPr marL="2160270" indent="0">
              <a:buNone/>
              <a:defRPr sz="2363"/>
            </a:lvl3pPr>
            <a:lvl4pPr marL="3240405" indent="0">
              <a:buNone/>
              <a:defRPr sz="2126"/>
            </a:lvl4pPr>
            <a:lvl5pPr marL="4320540" indent="0">
              <a:buNone/>
              <a:defRPr sz="2126"/>
            </a:lvl5pPr>
            <a:lvl6pPr marL="5400675" indent="0">
              <a:buNone/>
              <a:defRPr sz="2126"/>
            </a:lvl6pPr>
            <a:lvl7pPr marL="6480810" indent="0">
              <a:buNone/>
              <a:defRPr sz="2126"/>
            </a:lvl7pPr>
            <a:lvl8pPr marL="7560945" indent="0">
              <a:buNone/>
              <a:defRPr sz="2126"/>
            </a:lvl8pPr>
            <a:lvl9pPr marL="8641080" indent="0">
              <a:buNone/>
              <a:defRPr sz="212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60157" y="25923242"/>
            <a:ext cx="13730198" cy="1533525"/>
          </a:xfrm>
        </p:spPr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0920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759470" y="16357603"/>
            <a:ext cx="5836452" cy="11165839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0159" y="18882360"/>
            <a:ext cx="15485873" cy="6400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9" y="2240284"/>
            <a:ext cx="15485873" cy="1582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53955" y="25923255"/>
            <a:ext cx="2836094" cy="15335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36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2EF9C28-D542-4F17-ACAD-6145F66DD118}" type="datetimeFigureOut">
              <a:rPr lang="nb-NO" smtClean="0"/>
              <a:t>19.06.2023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60157" y="25923242"/>
            <a:ext cx="13730198" cy="15335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236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367083" y="23429610"/>
            <a:ext cx="2024443" cy="28136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615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10263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1080135" rtl="0" eaLnBrk="1" latinLnBrk="0" hangingPunct="1">
        <a:spcBef>
          <a:spcPct val="0"/>
        </a:spcBef>
        <a:buNone/>
        <a:defRPr sz="756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675084" indent="-675084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4725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1755219" indent="-675084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425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2835354" indent="-675084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78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3645456" indent="-405051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30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4725591" indent="-405051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30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5940743" indent="-540068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30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7020878" indent="-540068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30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8101013" indent="-540068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30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9181148" indent="-540068" algn="l" defTabSz="1080135" rtl="0" eaLnBrk="1" latinLnBrk="0" hangingPunct="1">
        <a:spcBef>
          <a:spcPct val="20000"/>
        </a:spcBef>
        <a:spcAft>
          <a:spcPts val="1418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308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1pPr>
      <a:lvl2pPr marL="1080135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2pPr>
      <a:lvl3pPr marL="2160270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3pPr>
      <a:lvl4pPr marL="3240405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4pPr>
      <a:lvl5pPr marL="4320540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5pPr>
      <a:lvl6pPr marL="5400675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6pPr>
      <a:lvl7pPr marL="6480810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7pPr>
      <a:lvl8pPr marL="7560945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8pPr>
      <a:lvl9pPr marL="8641080" algn="l" defTabSz="1080135" rtl="0" eaLnBrk="1" latinLnBrk="0" hangingPunct="1">
        <a:defRPr sz="4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2"/>
          <p:cNvSpPr txBox="1">
            <a:spLocks/>
          </p:cNvSpPr>
          <p:nvPr/>
        </p:nvSpPr>
        <p:spPr>
          <a:xfrm>
            <a:off x="679621" y="425080"/>
            <a:ext cx="20587699" cy="590465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287982" tIns="143990" rIns="287982" bIns="143990" numCol="2" rtlCol="0" anchor="t" anchorCtr="0">
            <a:normAutofit/>
          </a:bodyPr>
          <a:lstStyle>
            <a:lvl1pPr algn="ctr" defTabSz="2879812" rtl="0" eaLnBrk="1" latinLnBrk="0" hangingPunct="1">
              <a:spcBef>
                <a:spcPct val="0"/>
              </a:spcBef>
              <a:buNone/>
              <a:defRPr sz="1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b-NO" sz="3200" b="1" dirty="0"/>
              <a:t>Produktnavn:</a:t>
            </a:r>
          </a:p>
          <a:p>
            <a:pPr algn="l"/>
            <a:endParaRPr lang="nb-NO" sz="3200" b="1" dirty="0"/>
          </a:p>
          <a:p>
            <a:pPr algn="l"/>
            <a:endParaRPr lang="en-US" sz="3200" b="1" dirty="0"/>
          </a:p>
          <a:p>
            <a:pPr algn="l"/>
            <a:r>
              <a:rPr lang="nb-NO" sz="3200" b="1" dirty="0"/>
              <a:t>Beskrivelse:</a:t>
            </a:r>
          </a:p>
          <a:p>
            <a:pPr algn="l"/>
            <a:endParaRPr lang="nb-NO" sz="3200" b="1" dirty="0"/>
          </a:p>
          <a:p>
            <a:pPr algn="l"/>
            <a:endParaRPr lang="nb-NO" sz="3200" b="1" dirty="0"/>
          </a:p>
          <a:p>
            <a:pPr algn="l"/>
            <a:endParaRPr lang="nb-NO" sz="3200" b="1" dirty="0"/>
          </a:p>
          <a:p>
            <a:pPr algn="l"/>
            <a:r>
              <a:rPr lang="nb-NO" sz="3200" b="1" dirty="0"/>
              <a:t>Produsent: </a:t>
            </a:r>
          </a:p>
          <a:p>
            <a:pPr algn="l"/>
            <a:endParaRPr lang="nb-NO" sz="3200" b="1" dirty="0"/>
          </a:p>
          <a:p>
            <a:pPr algn="l"/>
            <a:r>
              <a:rPr lang="nb-NO" sz="3200" b="1" dirty="0">
                <a:solidFill>
                  <a:schemeClr val="bg1">
                    <a:lumMod val="50000"/>
                  </a:schemeClr>
                </a:solidFill>
              </a:rPr>
              <a:t>Importør:</a:t>
            </a:r>
          </a:p>
          <a:p>
            <a:pPr algn="l"/>
            <a:endParaRPr lang="nb-NO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r>
              <a:rPr lang="nb-NO" sz="3200" b="1" dirty="0">
                <a:solidFill>
                  <a:schemeClr val="bg1">
                    <a:lumMod val="50000"/>
                  </a:schemeClr>
                </a:solidFill>
              </a:rPr>
              <a:t>Produktbilde</a:t>
            </a:r>
          </a:p>
          <a:p>
            <a:pPr algn="l"/>
            <a:endParaRPr lang="nb-NO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nb-NO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nb-NO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nb-NO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nb-NO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nb-NO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nb-NO" sz="3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93504" y="22614082"/>
            <a:ext cx="20317645" cy="398416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288036" tIns="144018" rIns="288036" bIns="144018" numCol="2">
            <a:spAutoFit/>
          </a:bodyPr>
          <a:lstStyle/>
          <a:p>
            <a:r>
              <a:rPr lang="nb-NO" sz="3000" b="1" dirty="0">
                <a:solidFill>
                  <a:schemeClr val="bg1">
                    <a:lumMod val="50000"/>
                  </a:schemeClr>
                </a:solidFill>
              </a:rPr>
              <a:t>Samlet vurdering av produktet</a:t>
            </a: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1559309" y="16035585"/>
            <a:ext cx="9721081" cy="583082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288036" tIns="144018" rIns="288036" bIns="144018">
            <a:spAutoFit/>
          </a:bodyPr>
          <a:lstStyle/>
          <a:p>
            <a:r>
              <a:rPr lang="nb-NO" sz="3000" b="1" dirty="0">
                <a:solidFill>
                  <a:schemeClr val="bg1">
                    <a:lumMod val="50000"/>
                  </a:schemeClr>
                </a:solidFill>
              </a:rPr>
              <a:t> Forbruker</a:t>
            </a: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3504" y="16035585"/>
            <a:ext cx="10092508" cy="583082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288036" tIns="144018" rIns="288036" bIns="144018">
            <a:spAutoFit/>
          </a:bodyPr>
          <a:lstStyle/>
          <a:p>
            <a:r>
              <a:rPr lang="nb-NO" sz="3000" b="1" dirty="0"/>
              <a:t>Produsent</a:t>
            </a:r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nb-NO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49357" y="6516192"/>
            <a:ext cx="7296410" cy="84484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288036" tIns="144018" rIns="288036" bIns="144018" numCol="1">
            <a:spAutoFit/>
          </a:bodyPr>
          <a:lstStyle/>
          <a:p>
            <a:pPr algn="ctr"/>
            <a:r>
              <a:rPr lang="nb-NO" sz="3600" b="1" dirty="0">
                <a:solidFill>
                  <a:schemeClr val="bg1">
                    <a:lumMod val="50000"/>
                  </a:schemeClr>
                </a:solidFill>
              </a:rPr>
              <a:t>Livsløp</a:t>
            </a:r>
          </a:p>
        </p:txBody>
      </p:sp>
      <p:graphicFrame>
        <p:nvGraphicFramePr>
          <p:cNvPr id="1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4374179"/>
              </p:ext>
            </p:extLst>
          </p:nvPr>
        </p:nvGraphicFramePr>
        <p:xfrm>
          <a:off x="679621" y="7709949"/>
          <a:ext cx="20589517" cy="7190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Rectangle 16"/>
          <p:cNvSpPr/>
          <p:nvPr/>
        </p:nvSpPr>
        <p:spPr>
          <a:xfrm>
            <a:off x="7437807" y="15026395"/>
            <a:ext cx="7296410" cy="84484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288036" tIns="144018" rIns="288036" bIns="144018" numCol="1">
            <a:spAutoFit/>
          </a:bodyPr>
          <a:lstStyle/>
          <a:p>
            <a:pPr algn="ctr"/>
            <a:r>
              <a:rPr lang="nb-NO" sz="3600" b="1" dirty="0">
                <a:solidFill>
                  <a:schemeClr val="bg1">
                    <a:lumMod val="50000"/>
                  </a:schemeClr>
                </a:solidFill>
              </a:rPr>
              <a:t>Bærekraftighet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44929911"/>
              </p:ext>
            </p:extLst>
          </p:nvPr>
        </p:nvGraphicFramePr>
        <p:xfrm>
          <a:off x="-1" y="15997322"/>
          <a:ext cx="11559310" cy="586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9" name="Diagram 18"/>
          <p:cNvGraphicFramePr/>
          <p:nvPr>
            <p:extLst>
              <p:ext uri="{D42A27DB-BD31-4B8C-83A1-F6EECF244321}">
                <p14:modId xmlns:p14="http://schemas.microsoft.com/office/powerpoint/2010/main" val="503180265"/>
              </p:ext>
            </p:extLst>
          </p:nvPr>
        </p:nvGraphicFramePr>
        <p:xfrm>
          <a:off x="11051352" y="16021542"/>
          <a:ext cx="11559310" cy="586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3098239" y="16147748"/>
            <a:ext cx="6044901" cy="5533715"/>
            <a:chOff x="-13753168" y="12485453"/>
            <a:chExt cx="7067342" cy="6469694"/>
          </a:xfrm>
        </p:grpSpPr>
        <p:sp>
          <p:nvSpPr>
            <p:cNvPr id="12" name="Oval 11"/>
            <p:cNvSpPr/>
            <p:nvPr/>
          </p:nvSpPr>
          <p:spPr>
            <a:xfrm>
              <a:off x="-12353420" y="12485453"/>
              <a:ext cx="4225567" cy="4197833"/>
            </a:xfrm>
            <a:prstGeom prst="ellipse">
              <a:avLst/>
            </a:prstGeom>
            <a:solidFill>
              <a:srgbClr val="1DAFE3">
                <a:alpha val="49804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2800" dirty="0">
                <a:solidFill>
                  <a:schemeClr val="bg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-10996800" y="14719606"/>
              <a:ext cx="4310974" cy="4184019"/>
            </a:xfrm>
            <a:prstGeom prst="ellipse">
              <a:avLst/>
            </a:prstGeom>
            <a:solidFill>
              <a:srgbClr val="EA1C00">
                <a:alpha val="45882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nb-NO" sz="2800" dirty="0">
                <a:solidFill>
                  <a:schemeClr val="bg1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-13753168" y="14757314"/>
              <a:ext cx="4325207" cy="4197833"/>
            </a:xfrm>
            <a:prstGeom prst="ellipse">
              <a:avLst/>
            </a:prstGeom>
            <a:solidFill>
              <a:srgbClr val="7CC341">
                <a:alpha val="36078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nb-NO" sz="2800" dirty="0">
                <a:solidFill>
                  <a:schemeClr val="bg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-12382546" y="13870664"/>
              <a:ext cx="4283818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b-NO" sz="2800" b="1" dirty="0">
                  <a:solidFill>
                    <a:schemeClr val="bg1"/>
                  </a:solidFill>
                </a:rPr>
                <a:t>SOSIALE FORHOLD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-13515361" y="16887476"/>
              <a:ext cx="2820219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b-NO" sz="2800" b="1" dirty="0">
                  <a:solidFill>
                    <a:schemeClr val="bg1"/>
                  </a:solidFill>
                </a:rPr>
                <a:t>MILJØ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-9297643" y="16887476"/>
              <a:ext cx="2388243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b-NO" sz="2800" b="1" dirty="0">
                  <a:solidFill>
                    <a:schemeClr val="bg1"/>
                  </a:solidFill>
                </a:rPr>
                <a:t>ØKONOMI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3240210" y="16184140"/>
            <a:ext cx="6044901" cy="5533715"/>
            <a:chOff x="-13753168" y="12485453"/>
            <a:chExt cx="7067342" cy="6469694"/>
          </a:xfrm>
        </p:grpSpPr>
        <p:sp>
          <p:nvSpPr>
            <p:cNvPr id="27" name="Oval 26"/>
            <p:cNvSpPr/>
            <p:nvPr/>
          </p:nvSpPr>
          <p:spPr>
            <a:xfrm>
              <a:off x="-12353420" y="12485453"/>
              <a:ext cx="4225567" cy="4197833"/>
            </a:xfrm>
            <a:prstGeom prst="ellipse">
              <a:avLst/>
            </a:prstGeom>
            <a:solidFill>
              <a:srgbClr val="1DAFE3">
                <a:alpha val="49804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2800" dirty="0">
                <a:solidFill>
                  <a:schemeClr val="bg1"/>
                </a:solidFill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-10996800" y="14719606"/>
              <a:ext cx="4310974" cy="4184019"/>
            </a:xfrm>
            <a:prstGeom prst="ellipse">
              <a:avLst/>
            </a:prstGeom>
            <a:solidFill>
              <a:srgbClr val="EA1C00">
                <a:alpha val="45882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nb-NO" sz="2800" dirty="0">
                <a:solidFill>
                  <a:schemeClr val="bg1"/>
                </a:solidFill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-13753168" y="14757314"/>
              <a:ext cx="4325207" cy="4197833"/>
            </a:xfrm>
            <a:prstGeom prst="ellipse">
              <a:avLst/>
            </a:prstGeom>
            <a:solidFill>
              <a:srgbClr val="7CC341">
                <a:alpha val="36078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nb-NO" sz="2800" dirty="0">
                <a:solidFill>
                  <a:schemeClr val="bg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-12382546" y="13870664"/>
              <a:ext cx="4283818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b-NO" sz="2800" b="1" dirty="0">
                  <a:solidFill>
                    <a:schemeClr val="bg1"/>
                  </a:solidFill>
                </a:rPr>
                <a:t>SOSIALE FORHOLD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-13515361" y="16887476"/>
              <a:ext cx="2820219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b-NO" sz="2800" b="1" dirty="0">
                  <a:solidFill>
                    <a:schemeClr val="bg1"/>
                  </a:solidFill>
                </a:rPr>
                <a:t>MILJØ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-9297643" y="16887476"/>
              <a:ext cx="2388243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b-NO" sz="2800" b="1" dirty="0">
                  <a:solidFill>
                    <a:schemeClr val="bg1"/>
                  </a:solidFill>
                </a:rPr>
                <a:t>ØKONOMI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4842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 animBg="1"/>
      <p:bldP spid="13" grpId="0" animBg="1"/>
      <p:bldP spid="15" grpId="0" animBg="1"/>
      <p:bldP spid="17" grpId="0" animBg="1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98</TotalTime>
  <Words>31</Words>
  <Application>Microsoft Office PowerPoint</Application>
  <PresentationFormat>Egendefinert</PresentationFormat>
  <Paragraphs>63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Slice</vt:lpstr>
      <vt:lpstr>PowerPoint-presentasjon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Majken Korsager</dc:creator>
  <cp:lastModifiedBy>Majken Korsager</cp:lastModifiedBy>
  <cp:revision>20</cp:revision>
  <dcterms:created xsi:type="dcterms:W3CDTF">2013-11-06T09:53:37Z</dcterms:created>
  <dcterms:modified xsi:type="dcterms:W3CDTF">2023-06-19T11:18:57Z</dcterms:modified>
</cp:coreProperties>
</file>