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906000" cy="6858000" type="A4"/>
  <p:notesSz cx="6794500" cy="9906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516" y="-1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703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675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497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110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934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6839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2920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08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2059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110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43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458B6-A2C0-41A0-88ED-06AA87379069}" type="datetimeFigureOut">
              <a:rPr lang="nb-NO" smtClean="0"/>
              <a:t>17.08.2017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2BE3B-0678-4B49-8101-09D7B59471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201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71120"/>
              </p:ext>
            </p:extLst>
          </p:nvPr>
        </p:nvGraphicFramePr>
        <p:xfrm>
          <a:off x="7036325" y="404664"/>
          <a:ext cx="2741211" cy="6328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68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68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75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Binært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Desimal</a:t>
                      </a:r>
                      <a:endParaRPr lang="nb-NO" sz="105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Grafisk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65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01000011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01000100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01000110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Q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Æ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Ø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210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01011101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93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Å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301906"/>
              </p:ext>
            </p:extLst>
          </p:nvPr>
        </p:nvGraphicFramePr>
        <p:xfrm>
          <a:off x="632520" y="119675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951030"/>
              </p:ext>
            </p:extLst>
          </p:nvPr>
        </p:nvGraphicFramePr>
        <p:xfrm>
          <a:off x="2504728" y="119675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4225"/>
              </p:ext>
            </p:extLst>
          </p:nvPr>
        </p:nvGraphicFramePr>
        <p:xfrm>
          <a:off x="4376936" y="119675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334608"/>
              </p:ext>
            </p:extLst>
          </p:nvPr>
        </p:nvGraphicFramePr>
        <p:xfrm>
          <a:off x="1369692" y="18448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145053"/>
              </p:ext>
            </p:extLst>
          </p:nvPr>
        </p:nvGraphicFramePr>
        <p:xfrm>
          <a:off x="3241900" y="18448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394674"/>
              </p:ext>
            </p:extLst>
          </p:nvPr>
        </p:nvGraphicFramePr>
        <p:xfrm>
          <a:off x="5131200" y="18448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127743"/>
              </p:ext>
            </p:extLst>
          </p:nvPr>
        </p:nvGraphicFramePr>
        <p:xfrm>
          <a:off x="1364786" y="601048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338766"/>
              </p:ext>
            </p:extLst>
          </p:nvPr>
        </p:nvGraphicFramePr>
        <p:xfrm>
          <a:off x="3236994" y="601048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312196"/>
              </p:ext>
            </p:extLst>
          </p:nvPr>
        </p:nvGraphicFramePr>
        <p:xfrm>
          <a:off x="5126294" y="601048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11033"/>
              </p:ext>
            </p:extLst>
          </p:nvPr>
        </p:nvGraphicFramePr>
        <p:xfrm>
          <a:off x="611788" y="377234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342462"/>
              </p:ext>
            </p:extLst>
          </p:nvPr>
        </p:nvGraphicFramePr>
        <p:xfrm>
          <a:off x="2483996" y="377234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980876"/>
              </p:ext>
            </p:extLst>
          </p:nvPr>
        </p:nvGraphicFramePr>
        <p:xfrm>
          <a:off x="4356204" y="377234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405188"/>
              </p:ext>
            </p:extLst>
          </p:nvPr>
        </p:nvGraphicFramePr>
        <p:xfrm>
          <a:off x="611788" y="529531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46915"/>
              </p:ext>
            </p:extLst>
          </p:nvPr>
        </p:nvGraphicFramePr>
        <p:xfrm>
          <a:off x="2483996" y="529531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623663"/>
              </p:ext>
            </p:extLst>
          </p:nvPr>
        </p:nvGraphicFramePr>
        <p:xfrm>
          <a:off x="4356204" y="529531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756773"/>
              </p:ext>
            </p:extLst>
          </p:nvPr>
        </p:nvGraphicFramePr>
        <p:xfrm>
          <a:off x="1348960" y="3161111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365046"/>
              </p:ext>
            </p:extLst>
          </p:nvPr>
        </p:nvGraphicFramePr>
        <p:xfrm>
          <a:off x="3221168" y="3161111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025314"/>
              </p:ext>
            </p:extLst>
          </p:nvPr>
        </p:nvGraphicFramePr>
        <p:xfrm>
          <a:off x="5110468" y="3161111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29598" y="620688"/>
            <a:ext cx="1821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Melding fra lærer</a:t>
            </a:r>
            <a:endParaRPr lang="nb-NO" dirty="0"/>
          </a:p>
        </p:txBody>
      </p:sp>
      <p:sp>
        <p:nvSpPr>
          <p:cNvPr id="41" name="TextBox 40"/>
          <p:cNvSpPr txBox="1"/>
          <p:nvPr/>
        </p:nvSpPr>
        <p:spPr>
          <a:xfrm>
            <a:off x="505052" y="2873079"/>
            <a:ext cx="1931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Bokstaver du skal </a:t>
            </a:r>
            <a:r>
              <a:rPr lang="nb-NO" sz="1400" b="1" dirty="0" smtClean="0"/>
              <a:t>sende</a:t>
            </a:r>
            <a:endParaRPr lang="nb-NO" sz="14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88504" y="3530285"/>
            <a:ext cx="15456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Melding som ASCII</a:t>
            </a:r>
            <a:endParaRPr lang="nb-NO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520291" y="5032920"/>
            <a:ext cx="15706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Melding du </a:t>
            </a:r>
            <a:r>
              <a:rPr lang="nb-NO" sz="1400" b="1" dirty="0" smtClean="0"/>
              <a:t>mottar</a:t>
            </a:r>
            <a:endParaRPr lang="nb-NO" sz="14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05596" y="5727362"/>
            <a:ext cx="22999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Bokstaver sendt fra mottaker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580113" y="2348880"/>
            <a:ext cx="559702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80112" y="4575234"/>
            <a:ext cx="5597024" cy="5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26604" y="937295"/>
            <a:ext cx="9525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som ASCII:</a:t>
            </a:r>
            <a:endParaRPr lang="nb-NO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531937" y="1575842"/>
            <a:ext cx="1293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som bokstaver:</a:t>
            </a:r>
            <a:endParaRPr lang="nb-NO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507554" y="2513272"/>
            <a:ext cx="1631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Melding til elev</a:t>
            </a:r>
            <a:endParaRPr lang="nb-NO" dirty="0"/>
          </a:p>
        </p:txBody>
      </p:sp>
      <p:sp>
        <p:nvSpPr>
          <p:cNvPr id="52" name="TextBox 51"/>
          <p:cNvSpPr txBox="1"/>
          <p:nvPr/>
        </p:nvSpPr>
        <p:spPr>
          <a:xfrm>
            <a:off x="517079" y="4656767"/>
            <a:ext cx="170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Melding fra elev</a:t>
            </a:r>
            <a:endParaRPr lang="nb-NO" dirty="0"/>
          </a:p>
        </p:txBody>
      </p:sp>
      <p:sp>
        <p:nvSpPr>
          <p:cNvPr id="40" name="TextBox 39"/>
          <p:cNvSpPr txBox="1"/>
          <p:nvPr/>
        </p:nvSpPr>
        <p:spPr>
          <a:xfrm>
            <a:off x="7977336" y="116632"/>
            <a:ext cx="987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b="1" dirty="0" smtClean="0"/>
              <a:t>ASCII-kode</a:t>
            </a:r>
            <a:endParaRPr lang="nb-NO" sz="1400" b="1" dirty="0"/>
          </a:p>
        </p:txBody>
      </p:sp>
      <p:sp>
        <p:nvSpPr>
          <p:cNvPr id="43" name="Oval 42"/>
          <p:cNvSpPr/>
          <p:nvPr/>
        </p:nvSpPr>
        <p:spPr>
          <a:xfrm>
            <a:off x="128464" y="90040"/>
            <a:ext cx="416496" cy="40769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5" name="TextBox 44"/>
          <p:cNvSpPr txBox="1"/>
          <p:nvPr/>
        </p:nvSpPr>
        <p:spPr>
          <a:xfrm>
            <a:off x="141182" y="25460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>
                <a:solidFill>
                  <a:schemeClr val="bg1"/>
                </a:solidFill>
              </a:rPr>
              <a:t>A</a:t>
            </a:r>
            <a:endParaRPr lang="nb-N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80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28464" y="90040"/>
            <a:ext cx="416496" cy="40769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722495"/>
              </p:ext>
            </p:extLst>
          </p:nvPr>
        </p:nvGraphicFramePr>
        <p:xfrm>
          <a:off x="543420" y="410346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644396"/>
              </p:ext>
            </p:extLst>
          </p:nvPr>
        </p:nvGraphicFramePr>
        <p:xfrm>
          <a:off x="2415628" y="410346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946608"/>
              </p:ext>
            </p:extLst>
          </p:nvPr>
        </p:nvGraphicFramePr>
        <p:xfrm>
          <a:off x="4287836" y="410346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389779"/>
              </p:ext>
            </p:extLst>
          </p:nvPr>
        </p:nvGraphicFramePr>
        <p:xfrm>
          <a:off x="1292778" y="64077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727511"/>
              </p:ext>
            </p:extLst>
          </p:nvPr>
        </p:nvGraphicFramePr>
        <p:xfrm>
          <a:off x="3164986" y="64077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426633"/>
              </p:ext>
            </p:extLst>
          </p:nvPr>
        </p:nvGraphicFramePr>
        <p:xfrm>
          <a:off x="5054286" y="6407724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389258"/>
              </p:ext>
            </p:extLst>
          </p:nvPr>
        </p:nvGraphicFramePr>
        <p:xfrm>
          <a:off x="539780" y="338338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23795"/>
              </p:ext>
            </p:extLst>
          </p:nvPr>
        </p:nvGraphicFramePr>
        <p:xfrm>
          <a:off x="2411988" y="338338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216898"/>
              </p:ext>
            </p:extLst>
          </p:nvPr>
        </p:nvGraphicFramePr>
        <p:xfrm>
          <a:off x="4284196" y="338338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467817"/>
              </p:ext>
            </p:extLst>
          </p:nvPr>
        </p:nvGraphicFramePr>
        <p:xfrm>
          <a:off x="543420" y="567684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256794"/>
              </p:ext>
            </p:extLst>
          </p:nvPr>
        </p:nvGraphicFramePr>
        <p:xfrm>
          <a:off x="2415628" y="567684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19589"/>
              </p:ext>
            </p:extLst>
          </p:nvPr>
        </p:nvGraphicFramePr>
        <p:xfrm>
          <a:off x="4287836" y="5676844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23194"/>
              </p:ext>
            </p:extLst>
          </p:nvPr>
        </p:nvGraphicFramePr>
        <p:xfrm>
          <a:off x="539780" y="505037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549655"/>
              </p:ext>
            </p:extLst>
          </p:nvPr>
        </p:nvGraphicFramePr>
        <p:xfrm>
          <a:off x="2411988" y="505037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661575"/>
              </p:ext>
            </p:extLst>
          </p:nvPr>
        </p:nvGraphicFramePr>
        <p:xfrm>
          <a:off x="4284196" y="5050372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080245"/>
              </p:ext>
            </p:extLst>
          </p:nvPr>
        </p:nvGraphicFramePr>
        <p:xfrm>
          <a:off x="1276952" y="2805560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799748"/>
              </p:ext>
            </p:extLst>
          </p:nvPr>
        </p:nvGraphicFramePr>
        <p:xfrm>
          <a:off x="3149160" y="2805560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138963"/>
              </p:ext>
            </p:extLst>
          </p:nvPr>
        </p:nvGraphicFramePr>
        <p:xfrm>
          <a:off x="5038460" y="2805560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433044" y="2530092"/>
            <a:ext cx="3528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Bokstaver dere skal </a:t>
            </a:r>
            <a:r>
              <a:rPr lang="nb-NO" sz="1400" b="1" dirty="0" smtClean="0"/>
              <a:t>sende</a:t>
            </a:r>
            <a:r>
              <a:rPr lang="nb-NO" sz="1400" dirty="0" smtClean="0"/>
              <a:t> til et annet </a:t>
            </a:r>
            <a:r>
              <a:rPr lang="nb-NO" sz="1400" dirty="0" err="1" smtClean="0"/>
              <a:t>elevpar</a:t>
            </a:r>
            <a:endParaRPr lang="nb-NO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416496" y="3141327"/>
            <a:ext cx="19547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Melding som ASCII-kode</a:t>
            </a:r>
            <a:endParaRPr lang="nb-NO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433588" y="3840675"/>
            <a:ext cx="35247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Kryptert melding som skal sendes til mottaker</a:t>
            </a:r>
            <a:endParaRPr lang="nb-NO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448283" y="4787978"/>
            <a:ext cx="3850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Kryptert melding dere </a:t>
            </a:r>
            <a:r>
              <a:rPr lang="nb-NO" sz="1400" b="1" dirty="0" smtClean="0"/>
              <a:t>mottar</a:t>
            </a:r>
            <a:r>
              <a:rPr lang="nb-NO" sz="1400" dirty="0" smtClean="0"/>
              <a:t> fra et annet </a:t>
            </a:r>
            <a:r>
              <a:rPr lang="nb-NO" sz="1400" dirty="0" err="1" smtClean="0"/>
              <a:t>elevpar</a:t>
            </a:r>
            <a:endParaRPr lang="nb-NO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442134" y="5433796"/>
            <a:ext cx="1799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 smtClean="0"/>
              <a:t>Dekryptert</a:t>
            </a:r>
            <a:r>
              <a:rPr lang="nb-NO" sz="1400" dirty="0" smtClean="0"/>
              <a:t> ASCII-kode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33588" y="6124598"/>
            <a:ext cx="21854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Melding sendt fra mottaker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508105" y="2458084"/>
            <a:ext cx="566903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08104" y="4690332"/>
            <a:ext cx="55849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514573"/>
              </p:ext>
            </p:extLst>
          </p:nvPr>
        </p:nvGraphicFramePr>
        <p:xfrm>
          <a:off x="1373427" y="194322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058126"/>
              </p:ext>
            </p:extLst>
          </p:nvPr>
        </p:nvGraphicFramePr>
        <p:xfrm>
          <a:off x="3245635" y="194322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168844"/>
              </p:ext>
            </p:extLst>
          </p:nvPr>
        </p:nvGraphicFramePr>
        <p:xfrm>
          <a:off x="5134935" y="1943228"/>
          <a:ext cx="21602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05008"/>
              </p:ext>
            </p:extLst>
          </p:nvPr>
        </p:nvGraphicFramePr>
        <p:xfrm>
          <a:off x="624069" y="121234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401665"/>
              </p:ext>
            </p:extLst>
          </p:nvPr>
        </p:nvGraphicFramePr>
        <p:xfrm>
          <a:off x="2496277" y="121234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146440"/>
              </p:ext>
            </p:extLst>
          </p:nvPr>
        </p:nvGraphicFramePr>
        <p:xfrm>
          <a:off x="4368485" y="1212348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388755"/>
              </p:ext>
            </p:extLst>
          </p:nvPr>
        </p:nvGraphicFramePr>
        <p:xfrm>
          <a:off x="620429" y="58587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3234378"/>
              </p:ext>
            </p:extLst>
          </p:nvPr>
        </p:nvGraphicFramePr>
        <p:xfrm>
          <a:off x="2492637" y="58587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60475"/>
              </p:ext>
            </p:extLst>
          </p:nvPr>
        </p:nvGraphicFramePr>
        <p:xfrm>
          <a:off x="4364845" y="585876"/>
          <a:ext cx="17281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528932" y="323482"/>
            <a:ext cx="2784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Kryptert kode dere </a:t>
            </a:r>
            <a:r>
              <a:rPr lang="nb-NO" sz="1400" b="1" dirty="0" smtClean="0"/>
              <a:t>mottar </a:t>
            </a:r>
            <a:r>
              <a:rPr lang="nb-NO" sz="1400" dirty="0" smtClean="0"/>
              <a:t>fra lærer</a:t>
            </a:r>
            <a:endParaRPr lang="nb-NO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522783" y="969300"/>
            <a:ext cx="1799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err="1" smtClean="0"/>
              <a:t>Dekryptert</a:t>
            </a:r>
            <a:r>
              <a:rPr lang="nb-NO" sz="1400" dirty="0" smtClean="0"/>
              <a:t> ASCII-kode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4237" y="1660102"/>
            <a:ext cx="19098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dirty="0" smtClean="0"/>
              <a:t>Melding sendt fra lærer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41182" y="25460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 smtClean="0">
                <a:solidFill>
                  <a:schemeClr val="bg1"/>
                </a:solidFill>
              </a:rPr>
              <a:t>B</a:t>
            </a:r>
            <a:endParaRPr lang="nb-NO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974761"/>
              </p:ext>
            </p:extLst>
          </p:nvPr>
        </p:nvGraphicFramePr>
        <p:xfrm>
          <a:off x="7036325" y="404664"/>
          <a:ext cx="2741211" cy="6243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68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68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675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Binært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Desimal</a:t>
                      </a:r>
                      <a:endParaRPr lang="nb-NO" sz="1050" b="1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1" dirty="0">
                          <a:solidFill>
                            <a:schemeClr val="tx1"/>
                          </a:solidFill>
                          <a:effectLst/>
                        </a:rPr>
                        <a:t>Grafisk</a:t>
                      </a:r>
                      <a:endParaRPr lang="nb-NO" sz="105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65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01000010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01000011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01000100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01000110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01000111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J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K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L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M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01001111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79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O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P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Q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83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84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T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85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U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86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01010111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87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W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88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01011001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89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Y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90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01011011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91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Æ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01011100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92</a:t>
                      </a:r>
                      <a:endParaRPr lang="nb-NO" sz="1050" b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>
                          <a:solidFill>
                            <a:schemeClr val="tx1"/>
                          </a:solidFill>
                          <a:effectLst/>
                        </a:rPr>
                        <a:t>Ø</a:t>
                      </a:r>
                      <a:endParaRPr lang="nb-NO" sz="1050" b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208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01011101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93</a:t>
                      </a:r>
                      <a:endParaRPr lang="nb-NO" sz="105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100" b="0" dirty="0">
                          <a:solidFill>
                            <a:schemeClr val="tx1"/>
                          </a:solidFill>
                          <a:effectLst/>
                        </a:rPr>
                        <a:t>Å</a:t>
                      </a:r>
                      <a:endParaRPr lang="nb-NO" sz="105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265" marR="6265" marT="6265" marB="626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7977336" y="132319"/>
            <a:ext cx="987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b="1" dirty="0" smtClean="0"/>
              <a:t>ASCII-kode</a:t>
            </a:r>
            <a:endParaRPr lang="nb-NO" sz="1400" b="1" dirty="0"/>
          </a:p>
        </p:txBody>
      </p:sp>
    </p:spTree>
    <p:extLst>
      <p:ext uri="{BB962C8B-B14F-4D97-AF65-F5344CB8AC3E}">
        <p14:creationId xmlns:p14="http://schemas.microsoft.com/office/powerpoint/2010/main" val="29201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-media-cache-ak0.pinimg.com/736x/19/b9/45/19b9458be7eb0aa406506a049f0bce5f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7" t="2901" r="18417" b="2652"/>
          <a:stretch/>
        </p:blipFill>
        <p:spPr bwMode="auto">
          <a:xfrm rot="5400000">
            <a:off x="3445902" y="-1241706"/>
            <a:ext cx="2880320" cy="703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s://s-media-cache-ak0.pinimg.com/736x/19/b9/45/19b9458be7eb0aa406506a049f0bce5f.jpg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87" t="2901" r="18417" b="2652"/>
          <a:stretch/>
        </p:blipFill>
        <p:spPr bwMode="auto">
          <a:xfrm rot="5400000">
            <a:off x="3427991" y="1854638"/>
            <a:ext cx="2880320" cy="7037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84648" y="116632"/>
            <a:ext cx="67083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dirty="0" smtClean="0"/>
              <a:t>Krypteringsnøkkel – forklar hvordan du krypterer</a:t>
            </a:r>
          </a:p>
          <a:p>
            <a:pPr algn="ctr"/>
            <a:r>
              <a:rPr lang="nb-NO" dirty="0" smtClean="0"/>
              <a:t>Skriv i begge nøklene slik at både mottaker og avsender har nøkkelen.</a:t>
            </a:r>
            <a:endParaRPr lang="nb-NO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28464" y="3789040"/>
            <a:ext cx="9649072" cy="7200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Users\osorborg\AppData\Local\Microsoft\Windows\Temporary Internet Files\Content.IE5\GPTISEER\icon-24188_64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58" y="3736082"/>
            <a:ext cx="397475" cy="27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00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276</Words>
  <Application>Microsoft Office PowerPoint</Application>
  <PresentationFormat>A4 (210 x 297 mm)</PresentationFormat>
  <Paragraphs>204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Office Theme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Øystein Sørborg</dc:creator>
  <cp:lastModifiedBy>Øystein Sørborg</cp:lastModifiedBy>
  <cp:revision>15</cp:revision>
  <cp:lastPrinted>2017-02-27T15:07:47Z</cp:lastPrinted>
  <dcterms:created xsi:type="dcterms:W3CDTF">2017-02-27T14:10:59Z</dcterms:created>
  <dcterms:modified xsi:type="dcterms:W3CDTF">2017-08-17T12:43:30Z</dcterms:modified>
</cp:coreProperties>
</file>