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44D63-09E3-864B-39D9-1A6149671C7C}" v="12" dt="2022-07-06T17:58:37.888"/>
    <p1510:client id="{408B0ED1-3C5D-8C16-005C-8EB5840B72EE}" v="4" dt="2021-08-03T08:31:30.695"/>
    <p1510:client id="{46FB83F3-1364-EE16-6B0E-41D701742A1E}" v="16" dt="2021-08-31T08:29:58.200"/>
    <p1510:client id="{4BA18E1B-E4DB-4ED9-A545-923B675B876F}" v="80" dt="2021-07-09T12:07:15.180"/>
    <p1510:client id="{53B95826-0D2F-6286-F1FF-03DCA1DEC3B2}" v="13" dt="2021-09-14T12:15:14.663"/>
    <p1510:client id="{5744F755-5811-CAF9-B2C9-74CAEDE58067}" v="6" dt="2021-09-01T07:58:39.306"/>
    <p1510:client id="{D8CE2BF0-5403-1E50-68F7-43BD293C33E8}" v="11" dt="2021-09-01T09:14:43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93" d="100"/>
          <a:sy n="93" d="100"/>
        </p:scale>
        <p:origin x="98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microsoft.com/office/2015/10/relationships/revisionInfo" Target="revisionInfo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B51F8EF0-FE2C-41B3-AD90-6D7E9B115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82" y="339825"/>
            <a:ext cx="2743200" cy="19394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BAE3BEF-B383-48A5-A8E5-FAED7745C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814" y="4701311"/>
            <a:ext cx="2883567" cy="191903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C97CD47-3BC8-4C84-A652-064490FB0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" b="2820"/>
          <a:stretch/>
        </p:blipFill>
        <p:spPr>
          <a:xfrm>
            <a:off x="7955343" y="4702024"/>
            <a:ext cx="2888645" cy="184897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3A149AB8-2636-4DC2-B27D-81611B859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668" y="344530"/>
            <a:ext cx="2840665" cy="190340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2BDEFE0-9664-4CC4-BCCE-A137E452E3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147" b="-488"/>
          <a:stretch/>
        </p:blipFill>
        <p:spPr>
          <a:xfrm>
            <a:off x="4632668" y="2578775"/>
            <a:ext cx="2848982" cy="1829730"/>
          </a:xfrm>
          <a:prstGeom prst="rect">
            <a:avLst/>
          </a:prstGeom>
        </p:spPr>
      </p:pic>
      <p:pic>
        <p:nvPicPr>
          <p:cNvPr id="3" name="Picture 2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B51F8EF0-FE2C-41B3-AD90-6D7E9B115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82" y="339825"/>
            <a:ext cx="2743200" cy="1939400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BAE3BEF-B383-48A5-A8E5-FAED7745C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971" y="4701311"/>
            <a:ext cx="2743200" cy="182880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7C97CD47-3BC8-4C84-A652-064490FB0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" b="2820"/>
          <a:stretch/>
        </p:blipFill>
        <p:spPr>
          <a:xfrm>
            <a:off x="7955343" y="4702024"/>
            <a:ext cx="2848540" cy="1818901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3A149AB8-2636-4DC2-B27D-81611B859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668" y="344530"/>
            <a:ext cx="2840665" cy="1903406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02BDEFE0-9664-4CC4-BCCE-A137E452E3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147" b="-488"/>
          <a:stretch/>
        </p:blipFill>
        <p:spPr>
          <a:xfrm>
            <a:off x="4632668" y="2578775"/>
            <a:ext cx="2848982" cy="1829730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C37B7373-5064-4BF9-BDAF-B5C6A26027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37" r="14874" b="8307"/>
          <a:stretch/>
        </p:blipFill>
        <p:spPr>
          <a:xfrm>
            <a:off x="7933509" y="339825"/>
            <a:ext cx="2882537" cy="1880861"/>
          </a:xfrm>
          <a:prstGeom prst="rect">
            <a:avLst/>
          </a:prstGeom>
        </p:spPr>
      </p:pic>
      <p:pic>
        <p:nvPicPr>
          <p:cNvPr id="24" name="Picture 4" descr="Et bilde som inneholder utendørs, natur, plante&#10;&#10;Automatisk generert beskrivelse">
            <a:extLst>
              <a:ext uri="{FF2B5EF4-FFF2-40B4-BE49-F238E27FC236}">
                <a16:creationId xmlns:a16="http://schemas.microsoft.com/office/drawing/2014/main" id="{79E82498-72BF-497C-B51B-15A8B92F80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698" t="-516" r="10677" b="42100"/>
          <a:stretch/>
        </p:blipFill>
        <p:spPr>
          <a:xfrm>
            <a:off x="7916561" y="2526636"/>
            <a:ext cx="2887775" cy="185589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5"/>
          <a:stretch/>
        </p:blipFill>
        <p:spPr>
          <a:xfrm>
            <a:off x="1469482" y="2578775"/>
            <a:ext cx="2853318" cy="182023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/>
          <a:stretch/>
        </p:blipFill>
        <p:spPr>
          <a:xfrm>
            <a:off x="1448656" y="4592787"/>
            <a:ext cx="2874144" cy="202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13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Lene Kristin Halvorsen</dc:creator>
  <cp:lastModifiedBy>Aud Ragnhild Skår</cp:lastModifiedBy>
  <cp:revision>93</cp:revision>
  <dcterms:created xsi:type="dcterms:W3CDTF">2021-07-09T11:01:41Z</dcterms:created>
  <dcterms:modified xsi:type="dcterms:W3CDTF">2022-07-08T07:19:08Z</dcterms:modified>
</cp:coreProperties>
</file>