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441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42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911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19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641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17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88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5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619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95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203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67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/>
          <a:stretch/>
        </p:blipFill>
        <p:spPr>
          <a:xfrm>
            <a:off x="204176" y="173047"/>
            <a:ext cx="2881042" cy="2011000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b="1494"/>
          <a:stretch/>
        </p:blipFill>
        <p:spPr>
          <a:xfrm>
            <a:off x="3408883" y="186109"/>
            <a:ext cx="2702445" cy="199382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9"/>
          <a:stretch/>
        </p:blipFill>
        <p:spPr>
          <a:xfrm>
            <a:off x="204176" y="2387370"/>
            <a:ext cx="2891721" cy="198989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b="4088"/>
          <a:stretch/>
        </p:blipFill>
        <p:spPr>
          <a:xfrm>
            <a:off x="3415647" y="2387370"/>
            <a:ext cx="2712835" cy="197562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26" y="2334518"/>
            <a:ext cx="2140122" cy="204274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/>
          <a:stretch/>
        </p:blipFill>
        <p:spPr>
          <a:xfrm>
            <a:off x="6355524" y="4666017"/>
            <a:ext cx="2621724" cy="191749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9"/>
          <a:stretch/>
        </p:blipFill>
        <p:spPr>
          <a:xfrm>
            <a:off x="204176" y="4637474"/>
            <a:ext cx="2917848" cy="1974796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55" y="192144"/>
            <a:ext cx="2541167" cy="190587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19" y="4637474"/>
            <a:ext cx="2632772" cy="197458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2190413" y="186109"/>
            <a:ext cx="76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eple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5335500" y="199763"/>
            <a:ext cx="10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skjel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8334103" y="173047"/>
            <a:ext cx="88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gull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2286000" y="2444352"/>
            <a:ext cx="95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kol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5408349" y="2401431"/>
            <a:ext cx="10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plast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8373292" y="2334518"/>
            <a:ext cx="10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sola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2372102" y="4666177"/>
            <a:ext cx="10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tre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5099325" y="4787765"/>
            <a:ext cx="10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vatn</a:t>
            </a:r>
            <a:endParaRPr lang="nb-NO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8334103" y="4666177"/>
            <a:ext cx="88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gras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5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02"/>
          <a:stretch/>
        </p:blipFill>
        <p:spPr>
          <a:xfrm flipV="1">
            <a:off x="190770" y="223414"/>
            <a:ext cx="2787561" cy="2039914"/>
          </a:xfr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8715"/>
          <a:stretch/>
        </p:blipFill>
        <p:spPr>
          <a:xfrm>
            <a:off x="6090161" y="223414"/>
            <a:ext cx="2860765" cy="195775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30" y="2445920"/>
            <a:ext cx="2816109" cy="187099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8" y="4633918"/>
            <a:ext cx="2812864" cy="187025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8"/>
          <a:stretch/>
        </p:blipFill>
        <p:spPr>
          <a:xfrm>
            <a:off x="3169913" y="4633918"/>
            <a:ext cx="2752724" cy="191159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" y="2450096"/>
            <a:ext cx="2817634" cy="187842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/>
          <a:stretch/>
        </p:blipFill>
        <p:spPr>
          <a:xfrm>
            <a:off x="3169913" y="227854"/>
            <a:ext cx="2689477" cy="19740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07" y="4645336"/>
            <a:ext cx="2830432" cy="188695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2197" r="18244" b="-2197"/>
          <a:stretch/>
        </p:blipFill>
        <p:spPr>
          <a:xfrm>
            <a:off x="3169913" y="2421133"/>
            <a:ext cx="2695310" cy="1958983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2190413" y="186109"/>
            <a:ext cx="76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kritt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5212982" y="223414"/>
            <a:ext cx="76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ku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7902459" y="254555"/>
            <a:ext cx="106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diamant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8007531" y="2525164"/>
            <a:ext cx="96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bensin</a:t>
            </a:r>
            <a:endParaRPr lang="nb-NO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4519750" y="2556305"/>
            <a:ext cx="140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atmosfæren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2327365" y="2525164"/>
            <a:ext cx="76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myr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2246610" y="4651671"/>
            <a:ext cx="76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grafitt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4885509" y="4633918"/>
            <a:ext cx="104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sukker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6145098" y="4651671"/>
            <a:ext cx="101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brød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9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18</Words>
  <Application>Microsoft Office PowerPoint</Application>
  <PresentationFormat>Skjermfremvisning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Aud Ragnhild Skår</cp:lastModifiedBy>
  <cp:revision>12</cp:revision>
  <dcterms:created xsi:type="dcterms:W3CDTF">2020-05-27T12:06:38Z</dcterms:created>
  <dcterms:modified xsi:type="dcterms:W3CDTF">2022-06-20T06:27:57Z</dcterms:modified>
</cp:coreProperties>
</file>