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08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441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142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911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192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6412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172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288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554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619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295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2037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067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/>
          <a:stretch/>
        </p:blipFill>
        <p:spPr>
          <a:xfrm>
            <a:off x="204176" y="173047"/>
            <a:ext cx="2881042" cy="2011000"/>
          </a:xfrm>
        </p:spPr>
      </p:pic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b="1494"/>
          <a:stretch/>
        </p:blipFill>
        <p:spPr>
          <a:xfrm>
            <a:off x="3408883" y="186109"/>
            <a:ext cx="2702445" cy="1993821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9"/>
          <a:stretch/>
        </p:blipFill>
        <p:spPr>
          <a:xfrm>
            <a:off x="204176" y="2387370"/>
            <a:ext cx="2891721" cy="1989896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6" b="4088"/>
          <a:stretch/>
        </p:blipFill>
        <p:spPr>
          <a:xfrm>
            <a:off x="3415647" y="2387370"/>
            <a:ext cx="2712835" cy="1975624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126" y="2334518"/>
            <a:ext cx="2140122" cy="2042748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9"/>
          <a:stretch/>
        </p:blipFill>
        <p:spPr>
          <a:xfrm>
            <a:off x="6355524" y="4666017"/>
            <a:ext cx="2621724" cy="1917494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9"/>
          <a:stretch/>
        </p:blipFill>
        <p:spPr>
          <a:xfrm>
            <a:off x="204176" y="4637474"/>
            <a:ext cx="2917848" cy="1974796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955" y="192144"/>
            <a:ext cx="2541167" cy="1905875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219" y="4637474"/>
            <a:ext cx="2632772" cy="1974580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2190413" y="186109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eple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4" name="TekstSylinder 13"/>
          <p:cNvSpPr txBox="1"/>
          <p:nvPr/>
        </p:nvSpPr>
        <p:spPr>
          <a:xfrm>
            <a:off x="5335500" y="199763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skjel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5" name="TekstSylinder 14"/>
          <p:cNvSpPr txBox="1"/>
          <p:nvPr/>
        </p:nvSpPr>
        <p:spPr>
          <a:xfrm>
            <a:off x="8334103" y="173047"/>
            <a:ext cx="881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gull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6" name="TekstSylinder 15"/>
          <p:cNvSpPr txBox="1"/>
          <p:nvPr/>
        </p:nvSpPr>
        <p:spPr>
          <a:xfrm>
            <a:off x="2286000" y="2444352"/>
            <a:ext cx="95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kol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5408349" y="2401431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plast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8" name="TekstSylinder 17"/>
          <p:cNvSpPr txBox="1"/>
          <p:nvPr/>
        </p:nvSpPr>
        <p:spPr>
          <a:xfrm>
            <a:off x="8373292" y="2334518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sola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2372102" y="4666177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tre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5099325" y="4787765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vatn</a:t>
            </a:r>
            <a:endParaRPr lang="nb-NO" dirty="0"/>
          </a:p>
        </p:txBody>
      </p:sp>
      <p:sp>
        <p:nvSpPr>
          <p:cNvPr id="21" name="TekstSylinder 20"/>
          <p:cNvSpPr txBox="1"/>
          <p:nvPr/>
        </p:nvSpPr>
        <p:spPr>
          <a:xfrm>
            <a:off x="8334103" y="4666177"/>
            <a:ext cx="881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gras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52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02"/>
          <a:stretch/>
        </p:blipFill>
        <p:spPr>
          <a:xfrm flipV="1">
            <a:off x="190770" y="223414"/>
            <a:ext cx="2787561" cy="2039914"/>
          </a:xfrm>
        </p:spPr>
      </p:pic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0" r="8715"/>
          <a:stretch/>
        </p:blipFill>
        <p:spPr>
          <a:xfrm>
            <a:off x="6090161" y="223414"/>
            <a:ext cx="2860765" cy="1957756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830" y="2445920"/>
            <a:ext cx="2816109" cy="1870996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8" y="4633918"/>
            <a:ext cx="2812864" cy="1870256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18"/>
          <a:stretch/>
        </p:blipFill>
        <p:spPr>
          <a:xfrm>
            <a:off x="3169913" y="4633918"/>
            <a:ext cx="2752724" cy="1911598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" y="2450096"/>
            <a:ext cx="2817634" cy="1878422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5"/>
          <a:stretch/>
        </p:blipFill>
        <p:spPr>
          <a:xfrm>
            <a:off x="3169913" y="227854"/>
            <a:ext cx="2689477" cy="1974068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07" y="4645336"/>
            <a:ext cx="2830432" cy="1886954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t="2197" r="18244" b="-2197"/>
          <a:stretch/>
        </p:blipFill>
        <p:spPr>
          <a:xfrm>
            <a:off x="3169913" y="2421133"/>
            <a:ext cx="2695310" cy="1958983"/>
          </a:xfrm>
          <a:prstGeom prst="rect">
            <a:avLst/>
          </a:prstGeom>
        </p:spPr>
      </p:pic>
      <p:sp>
        <p:nvSpPr>
          <p:cNvPr id="13" name="TekstSylinder 12"/>
          <p:cNvSpPr txBox="1"/>
          <p:nvPr/>
        </p:nvSpPr>
        <p:spPr>
          <a:xfrm>
            <a:off x="2190413" y="186109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kritt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5" name="TekstSylinder 14"/>
          <p:cNvSpPr txBox="1"/>
          <p:nvPr/>
        </p:nvSpPr>
        <p:spPr>
          <a:xfrm>
            <a:off x="5212982" y="223414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ku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6" name="TekstSylinder 15"/>
          <p:cNvSpPr txBox="1"/>
          <p:nvPr/>
        </p:nvSpPr>
        <p:spPr>
          <a:xfrm>
            <a:off x="7902459" y="254555"/>
            <a:ext cx="1068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diamant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8007531" y="2525164"/>
            <a:ext cx="963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bensin</a:t>
            </a:r>
            <a:endParaRPr lang="nb-NO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4519750" y="2556305"/>
            <a:ext cx="140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atmosfæren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2327365" y="2525164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myr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2246610" y="4651671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grafitt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1" name="TekstSylinder 20"/>
          <p:cNvSpPr txBox="1"/>
          <p:nvPr/>
        </p:nvSpPr>
        <p:spPr>
          <a:xfrm>
            <a:off x="4885509" y="4633918"/>
            <a:ext cx="1048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sukker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2" name="TekstSylinder 21"/>
          <p:cNvSpPr txBox="1"/>
          <p:nvPr/>
        </p:nvSpPr>
        <p:spPr>
          <a:xfrm>
            <a:off x="6145098" y="4651671"/>
            <a:ext cx="1014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brød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197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</TotalTime>
  <Words>18</Words>
  <Application>Microsoft Office PowerPoint</Application>
  <PresentationFormat>Skjermfremvisning (4:3)</PresentationFormat>
  <Paragraphs>18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Skår</cp:lastModifiedBy>
  <cp:revision>12</cp:revision>
  <dcterms:created xsi:type="dcterms:W3CDTF">2020-05-27T12:06:38Z</dcterms:created>
  <dcterms:modified xsi:type="dcterms:W3CDTF">2022-06-20T06:27:57Z</dcterms:modified>
</cp:coreProperties>
</file>