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0" r:id="rId4"/>
  </p:sldMasterIdLst>
  <p:notesMasterIdLst>
    <p:notesMasterId r:id="rId6"/>
  </p:notesMasterIdLst>
  <p:sldIdLst>
    <p:sldId id="301" r:id="rId5"/>
  </p:sldIdLst>
  <p:sldSz cx="12192000" cy="6858000"/>
  <p:notesSz cx="6858000" cy="9144000"/>
  <p:embeddedFontLst>
    <p:embeddedFont>
      <p:font typeface="Amatic SC" pitchFamily="2" charset="-79"/>
      <p:regular r:id="rId7"/>
      <p:bold r:id="rId8"/>
    </p:embeddedFont>
    <p:embeddedFont>
      <p:font typeface="Segoe Print" panose="02000800000000000000" pitchFamily="2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4" roundtripDataSignature="AMtx7mimNV88wwKJsUNa4/xGI87cucwd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9BD455-6F00-974D-9B67-466ECE26384A}" v="12" dt="2025-01-18T19:44:07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7" autoAdjust="0"/>
    <p:restoredTop sz="94685"/>
  </p:normalViewPr>
  <p:slideViewPr>
    <p:cSldViewPr snapToGrid="0" snapToObjects="1">
      <p:cViewPr>
        <p:scale>
          <a:sx n="121" d="100"/>
          <a:sy n="121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customXml" Target="../customXml/item3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font" Target="fonts/font1.fntdata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49" Type="http://schemas.microsoft.com/office/2016/11/relationships/changesInfo" Target="changesInfos/changesInfo1.xml"/><Relationship Id="rId10" Type="http://schemas.openxmlformats.org/officeDocument/2006/relationships/font" Target="fonts/font4.fntdata"/><Relationship Id="rId44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4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ine Aas" userId="f9465f8d-bd98-4bd9-90d5-11deb68f070f" providerId="ADAL" clId="{839CCC3F-0588-485E-85AB-BE9785FE1726}"/>
    <pc:docChg chg="delSld modSld">
      <pc:chgData name="Celine Aas" userId="f9465f8d-bd98-4bd9-90d5-11deb68f070f" providerId="ADAL" clId="{839CCC3F-0588-485E-85AB-BE9785FE1726}" dt="2023-02-22T13:16:41.835" v="3" actId="1035"/>
      <pc:docMkLst>
        <pc:docMk/>
      </pc:docMkLst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2644314750" sldId="260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2187254535" sldId="276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3796107385" sldId="277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976692103" sldId="279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2633505759" sldId="280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955300120" sldId="281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738343940" sldId="282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827248165" sldId="283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2542260517" sldId="284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3001174084" sldId="285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17354262" sldId="286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3691155309" sldId="287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827729845" sldId="288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3381460679" sldId="289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2780750773" sldId="290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4107338580" sldId="291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824764233" sldId="292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2080699210" sldId="293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4019276355" sldId="294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457143070" sldId="295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478776785" sldId="296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399654289" sldId="297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3023832825" sldId="298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669361778" sldId="299"/>
        </pc:sldMkLst>
      </pc:sldChg>
      <pc:sldChg chg="del">
        <pc:chgData name="Celine Aas" userId="f9465f8d-bd98-4bd9-90d5-11deb68f070f" providerId="ADAL" clId="{839CCC3F-0588-485E-85AB-BE9785FE1726}" dt="2023-02-22T13:15:53.757" v="0" actId="47"/>
        <pc:sldMkLst>
          <pc:docMk/>
          <pc:sldMk cId="144982126" sldId="300"/>
        </pc:sldMkLst>
      </pc:sldChg>
      <pc:sldChg chg="modSp mod">
        <pc:chgData name="Celine Aas" userId="f9465f8d-bd98-4bd9-90d5-11deb68f070f" providerId="ADAL" clId="{839CCC3F-0588-485E-85AB-BE9785FE1726}" dt="2023-02-22T13:16:41.835" v="3" actId="1035"/>
        <pc:sldMkLst>
          <pc:docMk/>
          <pc:sldMk cId="1835947999" sldId="301"/>
        </pc:sldMkLst>
      </pc:sldChg>
      <pc:sldMasterChg chg="delSldLayout">
        <pc:chgData name="Celine Aas" userId="f9465f8d-bd98-4bd9-90d5-11deb68f070f" providerId="ADAL" clId="{839CCC3F-0588-485E-85AB-BE9785FE1726}" dt="2023-02-22T13:15:53.757" v="0" actId="47"/>
        <pc:sldMasterMkLst>
          <pc:docMk/>
          <pc:sldMasterMk cId="2044050834" sldId="2147483660"/>
        </pc:sldMasterMkLst>
        <pc:sldLayoutChg chg="del">
          <pc:chgData name="Celine Aas" userId="f9465f8d-bd98-4bd9-90d5-11deb68f070f" providerId="ADAL" clId="{839CCC3F-0588-485E-85AB-BE9785FE1726}" dt="2023-02-22T13:15:53.757" v="0" actId="47"/>
          <pc:sldLayoutMkLst>
            <pc:docMk/>
            <pc:sldMasterMk cId="2044050834" sldId="2147483660"/>
            <pc:sldLayoutMk cId="1728179621" sldId="2147483662"/>
          </pc:sldLayoutMkLst>
        </pc:sldLayoutChg>
        <pc:sldLayoutChg chg="del">
          <pc:chgData name="Celine Aas" userId="f9465f8d-bd98-4bd9-90d5-11deb68f070f" providerId="ADAL" clId="{839CCC3F-0588-485E-85AB-BE9785FE1726}" dt="2023-02-22T13:15:53.757" v="0" actId="47"/>
          <pc:sldLayoutMkLst>
            <pc:docMk/>
            <pc:sldMasterMk cId="2044050834" sldId="2147483660"/>
            <pc:sldLayoutMk cId="3880656224" sldId="2147483670"/>
          </pc:sldLayoutMkLst>
        </pc:sldLayoutChg>
      </pc:sldMasterChg>
    </pc:docChg>
  </pc:docChgLst>
  <pc:docChgLst>
    <pc:chgData name="Celine Aas" userId="f9465f8d-bd98-4bd9-90d5-11deb68f070f" providerId="ADAL" clId="{D69BD455-6F00-974D-9B67-466ECE26384A}"/>
    <pc:docChg chg="custSel modSld">
      <pc:chgData name="Celine Aas" userId="f9465f8d-bd98-4bd9-90d5-11deb68f070f" providerId="ADAL" clId="{D69BD455-6F00-974D-9B67-466ECE26384A}" dt="2025-01-18T19:45:11.203" v="1223" actId="13244"/>
      <pc:docMkLst>
        <pc:docMk/>
      </pc:docMkLst>
      <pc:sldChg chg="addSp delSp modSp mod">
        <pc:chgData name="Celine Aas" userId="f9465f8d-bd98-4bd9-90d5-11deb68f070f" providerId="ADAL" clId="{D69BD455-6F00-974D-9B67-466ECE26384A}" dt="2025-01-18T19:45:11.203" v="1223" actId="13244"/>
        <pc:sldMkLst>
          <pc:docMk/>
          <pc:sldMk cId="1835947999" sldId="301"/>
        </pc:sldMkLst>
        <pc:spChg chg="ord">
          <ac:chgData name="Celine Aas" userId="f9465f8d-bd98-4bd9-90d5-11deb68f070f" providerId="ADAL" clId="{D69BD455-6F00-974D-9B67-466ECE26384A}" dt="2025-01-18T19:44:04.190" v="1215" actId="13244"/>
          <ac:spMkLst>
            <pc:docMk/>
            <pc:sldMk cId="1835947999" sldId="301"/>
            <ac:spMk id="53" creationId="{008DA611-3114-42D8-B352-49154B6EB788}"/>
          </ac:spMkLst>
        </pc:spChg>
        <pc:spChg chg="mod">
          <ac:chgData name="Celine Aas" userId="f9465f8d-bd98-4bd9-90d5-11deb68f070f" providerId="ADAL" clId="{D69BD455-6F00-974D-9B67-466ECE26384A}" dt="2025-01-18T19:38:59.579" v="179" actId="164"/>
          <ac:spMkLst>
            <pc:docMk/>
            <pc:sldMk cId="1835947999" sldId="301"/>
            <ac:spMk id="100" creationId="{F538EC44-D9BD-4759-AA61-6E0B191E7A36}"/>
          </ac:spMkLst>
        </pc:spChg>
        <pc:spChg chg="mod">
          <ac:chgData name="Celine Aas" userId="f9465f8d-bd98-4bd9-90d5-11deb68f070f" providerId="ADAL" clId="{D69BD455-6F00-974D-9B67-466ECE26384A}" dt="2025-01-18T19:38:17.321" v="0" actId="164"/>
          <ac:spMkLst>
            <pc:docMk/>
            <pc:sldMk cId="1835947999" sldId="301"/>
            <ac:spMk id="132" creationId="{C604F1DC-438D-4850-B7C7-7FEBB59A9581}"/>
          </ac:spMkLst>
        </pc:spChg>
        <pc:spChg chg="mod">
          <ac:chgData name="Celine Aas" userId="f9465f8d-bd98-4bd9-90d5-11deb68f070f" providerId="ADAL" clId="{D69BD455-6F00-974D-9B67-466ECE26384A}" dt="2025-01-18T19:39:35.461" v="205" actId="164"/>
          <ac:spMkLst>
            <pc:docMk/>
            <pc:sldMk cId="1835947999" sldId="301"/>
            <ac:spMk id="133" creationId="{853FAA94-6433-44B6-838F-755C6EFC2040}"/>
          </ac:spMkLst>
        </pc:spChg>
        <pc:spChg chg="mod">
          <ac:chgData name="Celine Aas" userId="f9465f8d-bd98-4bd9-90d5-11deb68f070f" providerId="ADAL" clId="{D69BD455-6F00-974D-9B67-466ECE26384A}" dt="2025-01-18T19:39:55.669" v="231" actId="164"/>
          <ac:spMkLst>
            <pc:docMk/>
            <pc:sldMk cId="1835947999" sldId="301"/>
            <ac:spMk id="134" creationId="{A0B99BAA-04BB-4CC8-A537-927D0443ED53}"/>
          </ac:spMkLst>
        </pc:spChg>
        <pc:spChg chg="mod">
          <ac:chgData name="Celine Aas" userId="f9465f8d-bd98-4bd9-90d5-11deb68f070f" providerId="ADAL" clId="{D69BD455-6F00-974D-9B67-466ECE26384A}" dt="2025-01-18T19:39:26.408" v="192" actId="164"/>
          <ac:spMkLst>
            <pc:docMk/>
            <pc:sldMk cId="1835947999" sldId="301"/>
            <ac:spMk id="138" creationId="{E097622F-1BF2-43C8-B07D-4F57B1171B37}"/>
          </ac:spMkLst>
        </pc:spChg>
        <pc:spChg chg="mod">
          <ac:chgData name="Celine Aas" userId="f9465f8d-bd98-4bd9-90d5-11deb68f070f" providerId="ADAL" clId="{D69BD455-6F00-974D-9B67-466ECE26384A}" dt="2025-01-18T19:39:46.962" v="216" actId="164"/>
          <ac:spMkLst>
            <pc:docMk/>
            <pc:sldMk cId="1835947999" sldId="301"/>
            <ac:spMk id="142" creationId="{AAF05C3A-4EF2-477B-A6BD-A152D0B1D42B}"/>
          </ac:spMkLst>
        </pc:spChg>
        <pc:spChg chg="mod">
          <ac:chgData name="Celine Aas" userId="f9465f8d-bd98-4bd9-90d5-11deb68f070f" providerId="ADAL" clId="{D69BD455-6F00-974D-9B67-466ECE26384A}" dt="2025-01-18T19:40:06.123" v="252" actId="164"/>
          <ac:spMkLst>
            <pc:docMk/>
            <pc:sldMk cId="1835947999" sldId="301"/>
            <ac:spMk id="146" creationId="{538757DC-6B9E-48B0-8778-1D4A743B0EA2}"/>
          </ac:spMkLst>
        </pc:spChg>
        <pc:spChg chg="mod">
          <ac:chgData name="Celine Aas" userId="f9465f8d-bd98-4bd9-90d5-11deb68f070f" providerId="ADAL" clId="{D69BD455-6F00-974D-9B67-466ECE26384A}" dt="2025-01-18T19:40:28.078" v="267" actId="164"/>
          <ac:spMkLst>
            <pc:docMk/>
            <pc:sldMk cId="1835947999" sldId="301"/>
            <ac:spMk id="150" creationId="{3330AC4E-0CF2-45FC-B220-22979AF9ED34}"/>
          </ac:spMkLst>
        </pc:spChg>
        <pc:spChg chg="mod">
          <ac:chgData name="Celine Aas" userId="f9465f8d-bd98-4bd9-90d5-11deb68f070f" providerId="ADAL" clId="{D69BD455-6F00-974D-9B67-466ECE26384A}" dt="2025-01-18T19:40:42.054" v="278" actId="164"/>
          <ac:spMkLst>
            <pc:docMk/>
            <pc:sldMk cId="1835947999" sldId="301"/>
            <ac:spMk id="152" creationId="{B327933D-4DFB-41A6-903D-B6F590961788}"/>
          </ac:spMkLst>
        </pc:spChg>
        <pc:spChg chg="mod">
          <ac:chgData name="Celine Aas" userId="f9465f8d-bd98-4bd9-90d5-11deb68f070f" providerId="ADAL" clId="{D69BD455-6F00-974D-9B67-466ECE26384A}" dt="2025-01-18T19:40:59.067" v="287" actId="164"/>
          <ac:spMkLst>
            <pc:docMk/>
            <pc:sldMk cId="1835947999" sldId="301"/>
            <ac:spMk id="157" creationId="{676474FC-8CBD-467F-852C-288B9D1CA14A}"/>
          </ac:spMkLst>
        </pc:spChg>
        <pc:grpChg chg="mod ord">
          <ac:chgData name="Celine Aas" userId="f9465f8d-bd98-4bd9-90d5-11deb68f070f" providerId="ADAL" clId="{D69BD455-6F00-974D-9B67-466ECE26384A}" dt="2025-01-18T19:44:17.108" v="1217" actId="13244"/>
          <ac:grpSpMkLst>
            <pc:docMk/>
            <pc:sldMk cId="1835947999" sldId="301"/>
            <ac:grpSpMk id="2" creationId="{CBB6BBA3-FAED-4E2C-B9F7-4D191AAF392F}"/>
          </ac:grpSpMkLst>
        </pc:grpChg>
        <pc:grpChg chg="mod">
          <ac:chgData name="Celine Aas" userId="f9465f8d-bd98-4bd9-90d5-11deb68f070f" providerId="ADAL" clId="{D69BD455-6F00-974D-9B67-466ECE26384A}" dt="2025-01-18T19:43:22.184" v="1213" actId="962"/>
          <ac:grpSpMkLst>
            <pc:docMk/>
            <pc:sldMk cId="1835947999" sldId="301"/>
            <ac:grpSpMk id="3" creationId="{32C77397-BE50-49F8-A1B7-FCCAB62A73EA}"/>
          </ac:grpSpMkLst>
        </pc:grpChg>
        <pc:grpChg chg="mod ord">
          <ac:chgData name="Celine Aas" userId="f9465f8d-bd98-4bd9-90d5-11deb68f070f" providerId="ADAL" clId="{D69BD455-6F00-974D-9B67-466ECE26384A}" dt="2025-01-18T19:44:24.688" v="1218" actId="13244"/>
          <ac:grpSpMkLst>
            <pc:docMk/>
            <pc:sldMk cId="1835947999" sldId="301"/>
            <ac:grpSpMk id="4" creationId="{5F372E46-30DE-4F25-A907-CC4BBB5603ED}"/>
          </ac:grpSpMkLst>
        </pc:grpChg>
        <pc:grpChg chg="mod">
          <ac:chgData name="Celine Aas" userId="f9465f8d-bd98-4bd9-90d5-11deb68f070f" providerId="ADAL" clId="{D69BD455-6F00-974D-9B67-466ECE26384A}" dt="2025-01-18T19:42:49.197" v="999" actId="962"/>
          <ac:grpSpMkLst>
            <pc:docMk/>
            <pc:sldMk cId="1835947999" sldId="301"/>
            <ac:grpSpMk id="5" creationId="{63A0CD78-0C89-49CA-8E30-2F8BFC6E2E28}"/>
          </ac:grpSpMkLst>
        </pc:grpChg>
        <pc:grpChg chg="mod">
          <ac:chgData name="Celine Aas" userId="f9465f8d-bd98-4bd9-90d5-11deb68f070f" providerId="ADAL" clId="{D69BD455-6F00-974D-9B67-466ECE26384A}" dt="2025-01-18T19:42:58.156" v="1057" actId="962"/>
          <ac:grpSpMkLst>
            <pc:docMk/>
            <pc:sldMk cId="1835947999" sldId="301"/>
            <ac:grpSpMk id="6" creationId="{E9A5DFBC-4C4A-4268-9B2D-ADE2E03171D4}"/>
          </ac:grpSpMkLst>
        </pc:grpChg>
        <pc:grpChg chg="mod">
          <ac:chgData name="Celine Aas" userId="f9465f8d-bd98-4bd9-90d5-11deb68f070f" providerId="ADAL" clId="{D69BD455-6F00-974D-9B67-466ECE26384A}" dt="2025-01-18T19:43:06.069" v="1111" actId="962"/>
          <ac:grpSpMkLst>
            <pc:docMk/>
            <pc:sldMk cId="1835947999" sldId="301"/>
            <ac:grpSpMk id="7" creationId="{9D12BB4B-E7DE-49C9-B128-092A834128E2}"/>
          </ac:grpSpMkLst>
        </pc:grpChg>
        <pc:grpChg chg="mod">
          <ac:chgData name="Celine Aas" userId="f9465f8d-bd98-4bd9-90d5-11deb68f070f" providerId="ADAL" clId="{D69BD455-6F00-974D-9B67-466ECE26384A}" dt="2025-01-18T19:43:12.117" v="1155" actId="962"/>
          <ac:grpSpMkLst>
            <pc:docMk/>
            <pc:sldMk cId="1835947999" sldId="301"/>
            <ac:grpSpMk id="8" creationId="{85F7180D-3581-4979-B409-D63DC9C63D3C}"/>
          </ac:grpSpMkLst>
        </pc:grpChg>
        <pc:grpChg chg="mod">
          <ac:chgData name="Celine Aas" userId="f9465f8d-bd98-4bd9-90d5-11deb68f070f" providerId="ADAL" clId="{D69BD455-6F00-974D-9B67-466ECE26384A}" dt="2025-01-18T19:43:15.818" v="1177" actId="962"/>
          <ac:grpSpMkLst>
            <pc:docMk/>
            <pc:sldMk cId="1835947999" sldId="301"/>
            <ac:grpSpMk id="9" creationId="{AC5022EF-23C9-40EE-927A-52E430F577DA}"/>
          </ac:grpSpMkLst>
        </pc:grpChg>
        <pc:grpChg chg="mod">
          <ac:chgData name="Celine Aas" userId="f9465f8d-bd98-4bd9-90d5-11deb68f070f" providerId="ADAL" clId="{D69BD455-6F00-974D-9B67-466ECE26384A}" dt="2025-01-18T19:42:53.094" v="1015" actId="962"/>
          <ac:grpSpMkLst>
            <pc:docMk/>
            <pc:sldMk cId="1835947999" sldId="301"/>
            <ac:grpSpMk id="10" creationId="{DE49D0C2-C23C-4FEB-A487-01D0257E12A2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1" creationId="{FC510982-2229-8FA3-3FB7-F44A62F09B0F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2" creationId="{B05982A5-F92A-4FD4-8F19-13A358F1809A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3" creationId="{031B4218-F264-C7C4-25B4-85724D8BF5A7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4" creationId="{336CB465-D458-1EC7-348C-7597E470F5C4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5" creationId="{ECC1F2CA-9B50-8C68-66F9-E6DFC3E57F21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6" creationId="{3E346D51-9DEB-6054-2A09-818FDFC6FA9A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7" creationId="{6A1AF3E0-DF56-BE9A-B354-BA0DFF62FFFB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8" creationId="{C2028946-8699-A224-A95B-79A236751F97}"/>
          </ac:grpSpMkLst>
        </pc:grpChg>
        <pc:grpChg chg="add mod ord">
          <ac:chgData name="Celine Aas" userId="f9465f8d-bd98-4bd9-90d5-11deb68f070f" providerId="ADAL" clId="{D69BD455-6F00-974D-9B67-466ECE26384A}" dt="2025-01-18T19:45:11.203" v="1223" actId="13244"/>
          <ac:grpSpMkLst>
            <pc:docMk/>
            <pc:sldMk cId="1835947999" sldId="301"/>
            <ac:grpSpMk id="19" creationId="{FE763E0A-3F83-589F-28CA-A744005C0FFD}"/>
          </ac:grpSpMkLst>
        </pc:grpChg>
        <pc:grpChg chg="add mod ord">
          <ac:chgData name="Celine Aas" userId="f9465f8d-bd98-4bd9-90d5-11deb68f070f" providerId="ADAL" clId="{D69BD455-6F00-974D-9B67-466ECE26384A}" dt="2025-01-18T19:44:57.554" v="1222" actId="13244"/>
          <ac:grpSpMkLst>
            <pc:docMk/>
            <pc:sldMk cId="1835947999" sldId="301"/>
            <ac:grpSpMk id="20" creationId="{F5B3505E-7A3D-350A-6226-CB2A388D90FA}"/>
          </ac:grpSpMkLst>
        </pc:grpChg>
        <pc:picChg chg="mod">
          <ac:chgData name="Celine Aas" userId="f9465f8d-bd98-4bd9-90d5-11deb68f070f" providerId="ADAL" clId="{D69BD455-6F00-974D-9B67-466ECE26384A}" dt="2025-01-18T19:38:17.321" v="0" actId="164"/>
          <ac:picMkLst>
            <pc:docMk/>
            <pc:sldMk cId="1835947999" sldId="301"/>
            <ac:picMk id="54" creationId="{A3B62BE7-8D0A-4C92-B7A1-C78F0613B01A}"/>
          </ac:picMkLst>
        </pc:picChg>
        <pc:picChg chg="del">
          <ac:chgData name="Celine Aas" userId="f9465f8d-bd98-4bd9-90d5-11deb68f070f" providerId="ADAL" clId="{D69BD455-6F00-974D-9B67-466ECE26384A}" dt="2025-01-18T19:40:51.644" v="285" actId="478"/>
          <ac:picMkLst>
            <pc:docMk/>
            <pc:sldMk cId="1835947999" sldId="301"/>
            <ac:picMk id="55" creationId="{92DDD3B9-6870-4171-B331-F838E7556892}"/>
          </ac:picMkLst>
        </pc:picChg>
        <pc:picChg chg="del">
          <ac:chgData name="Celine Aas" userId="f9465f8d-bd98-4bd9-90d5-11deb68f070f" providerId="ADAL" clId="{D69BD455-6F00-974D-9B67-466ECE26384A}" dt="2025-01-18T19:40:51.644" v="285" actId="478"/>
          <ac:picMkLst>
            <pc:docMk/>
            <pc:sldMk cId="1835947999" sldId="301"/>
            <ac:picMk id="56" creationId="{B82B4957-4661-475D-8839-8A2A5DB1863D}"/>
          </ac:picMkLst>
        </pc:picChg>
        <pc:picChg chg="mod">
          <ac:chgData name="Celine Aas" userId="f9465f8d-bd98-4bd9-90d5-11deb68f070f" providerId="ADAL" clId="{D69BD455-6F00-974D-9B67-466ECE26384A}" dt="2025-01-18T19:38:59.579" v="179" actId="164"/>
          <ac:picMkLst>
            <pc:docMk/>
            <pc:sldMk cId="1835947999" sldId="301"/>
            <ac:picMk id="57" creationId="{FAFC2610-D53A-4A6C-99F9-94F89307B217}"/>
          </ac:picMkLst>
        </pc:picChg>
        <pc:picChg chg="mod">
          <ac:chgData name="Celine Aas" userId="f9465f8d-bd98-4bd9-90d5-11deb68f070f" providerId="ADAL" clId="{D69BD455-6F00-974D-9B67-466ECE26384A}" dt="2025-01-18T19:39:26.408" v="192" actId="164"/>
          <ac:picMkLst>
            <pc:docMk/>
            <pc:sldMk cId="1835947999" sldId="301"/>
            <ac:picMk id="58" creationId="{9861D191-DD6D-4A6E-9BF6-7EE23B0757DA}"/>
          </ac:picMkLst>
        </pc:picChg>
        <pc:picChg chg="mod">
          <ac:chgData name="Celine Aas" userId="f9465f8d-bd98-4bd9-90d5-11deb68f070f" providerId="ADAL" clId="{D69BD455-6F00-974D-9B67-466ECE26384A}" dt="2025-01-18T19:39:46.962" v="216" actId="164"/>
          <ac:picMkLst>
            <pc:docMk/>
            <pc:sldMk cId="1835947999" sldId="301"/>
            <ac:picMk id="59" creationId="{92282491-0672-4AE0-BA91-207C80D22271}"/>
          </ac:picMkLst>
        </pc:picChg>
        <pc:picChg chg="mod">
          <ac:chgData name="Celine Aas" userId="f9465f8d-bd98-4bd9-90d5-11deb68f070f" providerId="ADAL" clId="{D69BD455-6F00-974D-9B67-466ECE26384A}" dt="2025-01-18T19:40:06.123" v="252" actId="164"/>
          <ac:picMkLst>
            <pc:docMk/>
            <pc:sldMk cId="1835947999" sldId="301"/>
            <ac:picMk id="60" creationId="{CCE3507A-A5A2-4E8C-A32F-8149F9D9BC70}"/>
          </ac:picMkLst>
        </pc:picChg>
        <pc:picChg chg="mod">
          <ac:chgData name="Celine Aas" userId="f9465f8d-bd98-4bd9-90d5-11deb68f070f" providerId="ADAL" clId="{D69BD455-6F00-974D-9B67-466ECE26384A}" dt="2025-01-18T19:40:28.078" v="267" actId="164"/>
          <ac:picMkLst>
            <pc:docMk/>
            <pc:sldMk cId="1835947999" sldId="301"/>
            <ac:picMk id="61" creationId="{25E9EC5C-CDDC-4D9E-BFC2-E68130434716}"/>
          </ac:picMkLst>
        </pc:picChg>
        <pc:picChg chg="mod">
          <ac:chgData name="Celine Aas" userId="f9465f8d-bd98-4bd9-90d5-11deb68f070f" providerId="ADAL" clId="{D69BD455-6F00-974D-9B67-466ECE26384A}" dt="2025-01-18T19:40:42.054" v="278" actId="164"/>
          <ac:picMkLst>
            <pc:docMk/>
            <pc:sldMk cId="1835947999" sldId="301"/>
            <ac:picMk id="62" creationId="{698E9831-A787-4825-B500-4AC0E92401E9}"/>
          </ac:picMkLst>
        </pc:picChg>
        <pc:picChg chg="mod">
          <ac:chgData name="Celine Aas" userId="f9465f8d-bd98-4bd9-90d5-11deb68f070f" providerId="ADAL" clId="{D69BD455-6F00-974D-9B67-466ECE26384A}" dt="2025-01-18T19:39:55.669" v="231" actId="164"/>
          <ac:picMkLst>
            <pc:docMk/>
            <pc:sldMk cId="1835947999" sldId="301"/>
            <ac:picMk id="63" creationId="{12607415-5D49-4D14-9EBF-C130F8F6DC7A}"/>
          </ac:picMkLst>
        </pc:picChg>
        <pc:picChg chg="mod">
          <ac:chgData name="Celine Aas" userId="f9465f8d-bd98-4bd9-90d5-11deb68f070f" providerId="ADAL" clId="{D69BD455-6F00-974D-9B67-466ECE26384A}" dt="2025-01-18T19:39:35.461" v="205" actId="164"/>
          <ac:picMkLst>
            <pc:docMk/>
            <pc:sldMk cId="1835947999" sldId="301"/>
            <ac:picMk id="64" creationId="{63CF807B-BC9B-421F-BF8F-27D000E65514}"/>
          </ac:picMkLst>
        </pc:picChg>
        <pc:picChg chg="mod">
          <ac:chgData name="Celine Aas" userId="f9465f8d-bd98-4bd9-90d5-11deb68f070f" providerId="ADAL" clId="{D69BD455-6F00-974D-9B67-466ECE26384A}" dt="2025-01-18T19:38:17.321" v="0" actId="164"/>
          <ac:picMkLst>
            <pc:docMk/>
            <pc:sldMk cId="1835947999" sldId="301"/>
            <ac:picMk id="65" creationId="{48AC6706-7BAC-435B-944E-34A10F2A134D}"/>
          </ac:picMkLst>
        </pc:picChg>
        <pc:picChg chg="mod">
          <ac:chgData name="Celine Aas" userId="f9465f8d-bd98-4bd9-90d5-11deb68f070f" providerId="ADAL" clId="{D69BD455-6F00-974D-9B67-466ECE26384A}" dt="2025-01-18T19:39:26.408" v="192" actId="164"/>
          <ac:picMkLst>
            <pc:docMk/>
            <pc:sldMk cId="1835947999" sldId="301"/>
            <ac:picMk id="66" creationId="{268264F8-EF5B-4D45-9E94-FEC01D6D86CF}"/>
          </ac:picMkLst>
        </pc:picChg>
        <pc:picChg chg="mod">
          <ac:chgData name="Celine Aas" userId="f9465f8d-bd98-4bd9-90d5-11deb68f070f" providerId="ADAL" clId="{D69BD455-6F00-974D-9B67-466ECE26384A}" dt="2025-01-18T19:39:35.461" v="205" actId="164"/>
          <ac:picMkLst>
            <pc:docMk/>
            <pc:sldMk cId="1835947999" sldId="301"/>
            <ac:picMk id="67" creationId="{0868BDD0-3D52-44FE-B42B-5863F6987858}"/>
          </ac:picMkLst>
        </pc:picChg>
        <pc:picChg chg="mod">
          <ac:chgData name="Celine Aas" userId="f9465f8d-bd98-4bd9-90d5-11deb68f070f" providerId="ADAL" clId="{D69BD455-6F00-974D-9B67-466ECE26384A}" dt="2025-01-18T19:39:46.962" v="216" actId="164"/>
          <ac:picMkLst>
            <pc:docMk/>
            <pc:sldMk cId="1835947999" sldId="301"/>
            <ac:picMk id="68" creationId="{00B2F260-14F6-4E81-85E8-A4EFF7D688E1}"/>
          </ac:picMkLst>
        </pc:picChg>
        <pc:picChg chg="mod">
          <ac:chgData name="Celine Aas" userId="f9465f8d-bd98-4bd9-90d5-11deb68f070f" providerId="ADAL" clId="{D69BD455-6F00-974D-9B67-466ECE26384A}" dt="2025-01-18T19:39:55.669" v="231" actId="164"/>
          <ac:picMkLst>
            <pc:docMk/>
            <pc:sldMk cId="1835947999" sldId="301"/>
            <ac:picMk id="69" creationId="{57203236-3284-45C6-A917-B4D80E745783}"/>
          </ac:picMkLst>
        </pc:picChg>
        <pc:picChg chg="mod">
          <ac:chgData name="Celine Aas" userId="f9465f8d-bd98-4bd9-90d5-11deb68f070f" providerId="ADAL" clId="{D69BD455-6F00-974D-9B67-466ECE26384A}" dt="2025-01-18T19:40:06.123" v="252" actId="164"/>
          <ac:picMkLst>
            <pc:docMk/>
            <pc:sldMk cId="1835947999" sldId="301"/>
            <ac:picMk id="70" creationId="{728F09A2-1AD6-45A1-9DFC-BB5F0369A06D}"/>
          </ac:picMkLst>
        </pc:picChg>
        <pc:picChg chg="mod">
          <ac:chgData name="Celine Aas" userId="f9465f8d-bd98-4bd9-90d5-11deb68f070f" providerId="ADAL" clId="{D69BD455-6F00-974D-9B67-466ECE26384A}" dt="2025-01-18T19:40:28.078" v="267" actId="164"/>
          <ac:picMkLst>
            <pc:docMk/>
            <pc:sldMk cId="1835947999" sldId="301"/>
            <ac:picMk id="71" creationId="{E3CB6026-9BC9-4A54-B3E7-9A5949C72905}"/>
          </ac:picMkLst>
        </pc:picChg>
        <pc:picChg chg="mod">
          <ac:chgData name="Celine Aas" userId="f9465f8d-bd98-4bd9-90d5-11deb68f070f" providerId="ADAL" clId="{D69BD455-6F00-974D-9B67-466ECE26384A}" dt="2025-01-18T19:40:42.054" v="278" actId="164"/>
          <ac:picMkLst>
            <pc:docMk/>
            <pc:sldMk cId="1835947999" sldId="301"/>
            <ac:picMk id="72" creationId="{A454D3CD-D3A4-4C55-A850-1D4E8454E466}"/>
          </ac:picMkLst>
        </pc:picChg>
        <pc:picChg chg="mod">
          <ac:chgData name="Celine Aas" userId="f9465f8d-bd98-4bd9-90d5-11deb68f070f" providerId="ADAL" clId="{D69BD455-6F00-974D-9B67-466ECE26384A}" dt="2025-01-18T19:39:35.461" v="205" actId="164"/>
          <ac:picMkLst>
            <pc:docMk/>
            <pc:sldMk cId="1835947999" sldId="301"/>
            <ac:picMk id="79" creationId="{00000000-0000-0000-0000-000000000000}"/>
          </ac:picMkLst>
        </pc:picChg>
        <pc:picChg chg="mod">
          <ac:chgData name="Celine Aas" userId="f9465f8d-bd98-4bd9-90d5-11deb68f070f" providerId="ADAL" clId="{D69BD455-6F00-974D-9B67-466ECE26384A}" dt="2025-01-18T19:39:55.669" v="231" actId="164"/>
          <ac:picMkLst>
            <pc:docMk/>
            <pc:sldMk cId="1835947999" sldId="301"/>
            <ac:picMk id="82" creationId="{00000000-0000-0000-0000-000000000000}"/>
          </ac:picMkLst>
        </pc:picChg>
        <pc:picChg chg="mod">
          <ac:chgData name="Celine Aas" userId="f9465f8d-bd98-4bd9-90d5-11deb68f070f" providerId="ADAL" clId="{D69BD455-6F00-974D-9B67-466ECE26384A}" dt="2025-01-18T19:38:59.579" v="179" actId="164"/>
          <ac:picMkLst>
            <pc:docMk/>
            <pc:sldMk cId="1835947999" sldId="301"/>
            <ac:picMk id="84" creationId="{4B2088B3-A885-48AB-825B-629B318EC2AA}"/>
          </ac:picMkLst>
        </pc:picChg>
        <pc:picChg chg="mod">
          <ac:chgData name="Celine Aas" userId="f9465f8d-bd98-4bd9-90d5-11deb68f070f" providerId="ADAL" clId="{D69BD455-6F00-974D-9B67-466ECE26384A}" dt="2025-01-18T19:38:59.579" v="179" actId="164"/>
          <ac:picMkLst>
            <pc:docMk/>
            <pc:sldMk cId="1835947999" sldId="301"/>
            <ac:picMk id="85" creationId="{00000000-0000-0000-0000-000000000000}"/>
          </ac:picMkLst>
        </pc:picChg>
        <pc:picChg chg="mod">
          <ac:chgData name="Celine Aas" userId="f9465f8d-bd98-4bd9-90d5-11deb68f070f" providerId="ADAL" clId="{D69BD455-6F00-974D-9B67-466ECE26384A}" dt="2025-01-18T19:38:17.321" v="0" actId="164"/>
          <ac:picMkLst>
            <pc:docMk/>
            <pc:sldMk cId="1835947999" sldId="301"/>
            <ac:picMk id="98" creationId="{00000000-0000-0000-0000-000000000000}"/>
          </ac:picMkLst>
        </pc:picChg>
        <pc:picChg chg="del">
          <ac:chgData name="Celine Aas" userId="f9465f8d-bd98-4bd9-90d5-11deb68f070f" providerId="ADAL" clId="{D69BD455-6F00-974D-9B67-466ECE26384A}" dt="2025-01-18T19:40:51.644" v="285" actId="478"/>
          <ac:picMkLst>
            <pc:docMk/>
            <pc:sldMk cId="1835947999" sldId="301"/>
            <ac:picMk id="122" creationId="{00000000-0000-0000-0000-000000000000}"/>
          </ac:picMkLst>
        </pc:picChg>
        <pc:picChg chg="mod">
          <ac:chgData name="Celine Aas" userId="f9465f8d-bd98-4bd9-90d5-11deb68f070f" providerId="ADAL" clId="{D69BD455-6F00-974D-9B67-466ECE26384A}" dt="2025-01-18T19:39:26.408" v="192" actId="164"/>
          <ac:picMkLst>
            <pc:docMk/>
            <pc:sldMk cId="1835947999" sldId="301"/>
            <ac:picMk id="137" creationId="{CF996463-D4F7-4859-86F2-781EAED80578}"/>
          </ac:picMkLst>
        </pc:picChg>
        <pc:picChg chg="mod">
          <ac:chgData name="Celine Aas" userId="f9465f8d-bd98-4bd9-90d5-11deb68f070f" providerId="ADAL" clId="{D69BD455-6F00-974D-9B67-466ECE26384A}" dt="2025-01-18T19:39:46.962" v="216" actId="164"/>
          <ac:picMkLst>
            <pc:docMk/>
            <pc:sldMk cId="1835947999" sldId="301"/>
            <ac:picMk id="141" creationId="{D7F83D5C-C67D-47F1-8C0D-886859982987}"/>
          </ac:picMkLst>
        </pc:picChg>
        <pc:picChg chg="mod">
          <ac:chgData name="Celine Aas" userId="f9465f8d-bd98-4bd9-90d5-11deb68f070f" providerId="ADAL" clId="{D69BD455-6F00-974D-9B67-466ECE26384A}" dt="2025-01-18T19:40:06.123" v="252" actId="164"/>
          <ac:picMkLst>
            <pc:docMk/>
            <pc:sldMk cId="1835947999" sldId="301"/>
            <ac:picMk id="145" creationId="{BFE6A0FC-5D8F-44B0-B866-67196D389189}"/>
          </ac:picMkLst>
        </pc:picChg>
        <pc:picChg chg="mod">
          <ac:chgData name="Celine Aas" userId="f9465f8d-bd98-4bd9-90d5-11deb68f070f" providerId="ADAL" clId="{D69BD455-6F00-974D-9B67-466ECE26384A}" dt="2025-01-18T19:40:28.078" v="267" actId="164"/>
          <ac:picMkLst>
            <pc:docMk/>
            <pc:sldMk cId="1835947999" sldId="301"/>
            <ac:picMk id="149" creationId="{4B851F6C-DAB2-47B2-B94E-1C6E2CE7056E}"/>
          </ac:picMkLst>
        </pc:picChg>
        <pc:picChg chg="mod">
          <ac:chgData name="Celine Aas" userId="f9465f8d-bd98-4bd9-90d5-11deb68f070f" providerId="ADAL" clId="{D69BD455-6F00-974D-9B67-466ECE26384A}" dt="2025-01-18T19:40:42.054" v="278" actId="164"/>
          <ac:picMkLst>
            <pc:docMk/>
            <pc:sldMk cId="1835947999" sldId="301"/>
            <ac:picMk id="151" creationId="{2A3318AE-BA84-435F-9AAF-55BC7F03FEA2}"/>
          </ac:picMkLst>
        </pc:picChg>
        <pc:picChg chg="del">
          <ac:chgData name="Celine Aas" userId="f9465f8d-bd98-4bd9-90d5-11deb68f070f" providerId="ADAL" clId="{D69BD455-6F00-974D-9B67-466ECE26384A}" dt="2025-01-18T19:40:51.644" v="285" actId="478"/>
          <ac:picMkLst>
            <pc:docMk/>
            <pc:sldMk cId="1835947999" sldId="301"/>
            <ac:picMk id="153" creationId="{68CAF2A9-77CA-475D-AB81-44011E54AEB5}"/>
          </ac:picMkLst>
        </pc:picChg>
        <pc:picChg chg="del">
          <ac:chgData name="Celine Aas" userId="f9465f8d-bd98-4bd9-90d5-11deb68f070f" providerId="ADAL" clId="{D69BD455-6F00-974D-9B67-466ECE26384A}" dt="2025-01-18T19:40:51.644" v="285" actId="478"/>
          <ac:picMkLst>
            <pc:docMk/>
            <pc:sldMk cId="1835947999" sldId="301"/>
            <ac:picMk id="154" creationId="{E39DA63B-5918-44A5-A1F9-5476DCE5E3F5}"/>
          </ac:picMkLst>
        </pc:picChg>
        <pc:picChg chg="del">
          <ac:chgData name="Celine Aas" userId="f9465f8d-bd98-4bd9-90d5-11deb68f070f" providerId="ADAL" clId="{D69BD455-6F00-974D-9B67-466ECE26384A}" dt="2025-01-18T19:40:52.843" v="286" actId="478"/>
          <ac:picMkLst>
            <pc:docMk/>
            <pc:sldMk cId="1835947999" sldId="301"/>
            <ac:picMk id="155" creationId="{26BF5A30-5439-4D5A-962C-BA9609882AA9}"/>
          </ac:picMkLst>
        </pc:picChg>
        <pc:cxnChg chg="mod">
          <ac:chgData name="Celine Aas" userId="f9465f8d-bd98-4bd9-90d5-11deb68f070f" providerId="ADAL" clId="{D69BD455-6F00-974D-9B67-466ECE26384A}" dt="2025-01-18T19:40:59.067" v="287" actId="164"/>
          <ac:cxnSpMkLst>
            <pc:docMk/>
            <pc:sldMk cId="1835947999" sldId="301"/>
            <ac:cxnSpMk id="156" creationId="{A39D98D3-21E8-4F9E-A057-FC13A30317D9}"/>
          </ac:cxnSpMkLst>
        </pc:cxnChg>
        <pc:cxnChg chg="mod">
          <ac:chgData name="Celine Aas" userId="f9465f8d-bd98-4bd9-90d5-11deb68f070f" providerId="ADAL" clId="{D69BD455-6F00-974D-9B67-466ECE26384A}" dt="2025-01-18T19:40:59.067" v="287" actId="164"/>
          <ac:cxnSpMkLst>
            <pc:docMk/>
            <pc:sldMk cId="1835947999" sldId="301"/>
            <ac:cxnSpMk id="158" creationId="{B3A81A4C-1527-4616-A68B-3E50919348E5}"/>
          </ac:cxnSpMkLst>
        </pc:cxnChg>
      </pc:sldChg>
    </pc:docChg>
  </pc:docChgLst>
  <pc:docChgLst>
    <pc:chgData name="Celine Aas" userId="f9465f8d-bd98-4bd9-90d5-11deb68f070f" providerId="ADAL" clId="{DA050DFE-231C-4CA5-9F8E-13DC8270F56F}"/>
    <pc:docChg chg="undo redo custSel addSld delSld modSld sldOrd delMainMaster">
      <pc:chgData name="Celine Aas" userId="f9465f8d-bd98-4bd9-90d5-11deb68f070f" providerId="ADAL" clId="{DA050DFE-231C-4CA5-9F8E-13DC8270F56F}" dt="2023-02-22T13:11:20.233" v="1301" actId="1038"/>
      <pc:docMkLst>
        <pc:docMk/>
      </pc:docMkLst>
      <pc:sldChg chg="modSp add del mod">
        <pc:chgData name="Celine Aas" userId="f9465f8d-bd98-4bd9-90d5-11deb68f070f" providerId="ADAL" clId="{DA050DFE-231C-4CA5-9F8E-13DC8270F56F}" dt="2023-02-22T13:10:04.524" v="1277" actId="47"/>
        <pc:sldMkLst>
          <pc:docMk/>
          <pc:sldMk cId="0" sldId="256"/>
        </pc:sldMkLst>
      </pc:sldChg>
      <pc:sldChg chg="del">
        <pc:chgData name="Celine Aas" userId="f9465f8d-bd98-4bd9-90d5-11deb68f070f" providerId="ADAL" clId="{DA050DFE-231C-4CA5-9F8E-13DC8270F56F}" dt="2023-02-22T12:12:34.741" v="0" actId="47"/>
        <pc:sldMkLst>
          <pc:docMk/>
          <pc:sldMk cId="0" sldId="257"/>
        </pc:sldMkLst>
      </pc:sldChg>
      <pc:sldChg chg="del">
        <pc:chgData name="Celine Aas" userId="f9465f8d-bd98-4bd9-90d5-11deb68f070f" providerId="ADAL" clId="{DA050DFE-231C-4CA5-9F8E-13DC8270F56F}" dt="2023-02-22T12:12:41.900" v="3" actId="47"/>
        <pc:sldMkLst>
          <pc:docMk/>
          <pc:sldMk cId="0" sldId="258"/>
        </pc:sldMkLst>
      </pc:sldChg>
      <pc:sldChg chg="del">
        <pc:chgData name="Celine Aas" userId="f9465f8d-bd98-4bd9-90d5-11deb68f070f" providerId="ADAL" clId="{DA050DFE-231C-4CA5-9F8E-13DC8270F56F}" dt="2023-02-22T12:16:22.201" v="15" actId="47"/>
        <pc:sldMkLst>
          <pc:docMk/>
          <pc:sldMk cId="4092620324" sldId="259"/>
        </pc:sldMkLst>
      </pc:sldChg>
      <pc:sldChg chg="addSp delSp modSp new mod">
        <pc:chgData name="Celine Aas" userId="f9465f8d-bd98-4bd9-90d5-11deb68f070f" providerId="ADAL" clId="{DA050DFE-231C-4CA5-9F8E-13DC8270F56F}" dt="2023-02-22T12:27:26.098" v="235" actId="14100"/>
        <pc:sldMkLst>
          <pc:docMk/>
          <pc:sldMk cId="2644314750" sldId="260"/>
        </pc:sldMkLst>
      </pc:sldChg>
      <pc:sldChg chg="new del">
        <pc:chgData name="Celine Aas" userId="f9465f8d-bd98-4bd9-90d5-11deb68f070f" providerId="ADAL" clId="{DA050DFE-231C-4CA5-9F8E-13DC8270F56F}" dt="2023-02-22T12:14:47.412" v="7" actId="47"/>
        <pc:sldMkLst>
          <pc:docMk/>
          <pc:sldMk cId="20695151" sldId="261"/>
        </pc:sldMkLst>
      </pc:sldChg>
      <pc:sldChg chg="addSp delSp modSp add del mod chgLayout">
        <pc:chgData name="Celine Aas" userId="f9465f8d-bd98-4bd9-90d5-11deb68f070f" providerId="ADAL" clId="{DA050DFE-231C-4CA5-9F8E-13DC8270F56F}" dt="2023-02-22T12:38:31.340" v="516" actId="47"/>
        <pc:sldMkLst>
          <pc:docMk/>
          <pc:sldMk cId="2811277977" sldId="275"/>
        </pc:sldMkLst>
      </pc:sldChg>
      <pc:sldChg chg="addSp delSp modSp add mod">
        <pc:chgData name="Celine Aas" userId="f9465f8d-bd98-4bd9-90d5-11deb68f070f" providerId="ADAL" clId="{DA050DFE-231C-4CA5-9F8E-13DC8270F56F}" dt="2023-02-22T12:51:46.503" v="820" actId="255"/>
        <pc:sldMkLst>
          <pc:docMk/>
          <pc:sldMk cId="2187254535" sldId="276"/>
        </pc:sldMkLst>
      </pc:sldChg>
      <pc:sldChg chg="addSp delSp modSp new del mod modClrScheme chgLayout">
        <pc:chgData name="Celine Aas" userId="f9465f8d-bd98-4bd9-90d5-11deb68f070f" providerId="ADAL" clId="{DA050DFE-231C-4CA5-9F8E-13DC8270F56F}" dt="2023-02-22T12:18:57.031" v="98" actId="47"/>
        <pc:sldMkLst>
          <pc:docMk/>
          <pc:sldMk cId="2199743728" sldId="276"/>
        </pc:sldMkLst>
      </pc:sldChg>
      <pc:sldChg chg="addSp delSp modSp add mod">
        <pc:chgData name="Celine Aas" userId="f9465f8d-bd98-4bd9-90d5-11deb68f070f" providerId="ADAL" clId="{DA050DFE-231C-4CA5-9F8E-13DC8270F56F}" dt="2023-02-22T12:52:03.200" v="821" actId="255"/>
        <pc:sldMkLst>
          <pc:docMk/>
          <pc:sldMk cId="3796107385" sldId="277"/>
        </pc:sldMkLst>
      </pc:sldChg>
      <pc:sldChg chg="addSp delSp modSp add del mod">
        <pc:chgData name="Celine Aas" userId="f9465f8d-bd98-4bd9-90d5-11deb68f070f" providerId="ADAL" clId="{DA050DFE-231C-4CA5-9F8E-13DC8270F56F}" dt="2023-02-22T12:48:23.271" v="757" actId="47"/>
        <pc:sldMkLst>
          <pc:docMk/>
          <pc:sldMk cId="827116166" sldId="278"/>
        </pc:sldMkLst>
      </pc:sldChg>
      <pc:sldChg chg="addSp delSp modSp add mod">
        <pc:chgData name="Celine Aas" userId="f9465f8d-bd98-4bd9-90d5-11deb68f070f" providerId="ADAL" clId="{DA050DFE-231C-4CA5-9F8E-13DC8270F56F}" dt="2023-02-22T12:42:31.042" v="574" actId="962"/>
        <pc:sldMkLst>
          <pc:docMk/>
          <pc:sldMk cId="976692103" sldId="279"/>
        </pc:sldMkLst>
      </pc:sldChg>
      <pc:sldChg chg="addSp delSp modSp add del mod">
        <pc:chgData name="Celine Aas" userId="f9465f8d-bd98-4bd9-90d5-11deb68f070f" providerId="ADAL" clId="{DA050DFE-231C-4CA5-9F8E-13DC8270F56F}" dt="2023-02-22T12:35:29.266" v="435" actId="20577"/>
        <pc:sldMkLst>
          <pc:docMk/>
          <pc:sldMk cId="2633505759" sldId="280"/>
        </pc:sldMkLst>
      </pc:sldChg>
      <pc:sldChg chg="addSp delSp modSp add mod">
        <pc:chgData name="Celine Aas" userId="f9465f8d-bd98-4bd9-90d5-11deb68f070f" providerId="ADAL" clId="{DA050DFE-231C-4CA5-9F8E-13DC8270F56F}" dt="2023-02-22T12:42:22.869" v="572" actId="962"/>
        <pc:sldMkLst>
          <pc:docMk/>
          <pc:sldMk cId="955300120" sldId="281"/>
        </pc:sldMkLst>
      </pc:sldChg>
      <pc:sldChg chg="addSp delSp modSp add mod ord">
        <pc:chgData name="Celine Aas" userId="f9465f8d-bd98-4bd9-90d5-11deb68f070f" providerId="ADAL" clId="{DA050DFE-231C-4CA5-9F8E-13DC8270F56F}" dt="2023-02-22T12:51:40.298" v="819" actId="255"/>
        <pc:sldMkLst>
          <pc:docMk/>
          <pc:sldMk cId="738343940" sldId="282"/>
        </pc:sldMkLst>
      </pc:sldChg>
      <pc:sldChg chg="addSp delSp modSp add mod">
        <pc:chgData name="Celine Aas" userId="f9465f8d-bd98-4bd9-90d5-11deb68f070f" providerId="ADAL" clId="{DA050DFE-231C-4CA5-9F8E-13DC8270F56F}" dt="2023-02-22T12:42:39.664" v="578" actId="962"/>
        <pc:sldMkLst>
          <pc:docMk/>
          <pc:sldMk cId="1827248165" sldId="283"/>
        </pc:sldMkLst>
      </pc:sldChg>
      <pc:sldChg chg="addSp delSp modSp add mod">
        <pc:chgData name="Celine Aas" userId="f9465f8d-bd98-4bd9-90d5-11deb68f070f" providerId="ADAL" clId="{DA050DFE-231C-4CA5-9F8E-13DC8270F56F}" dt="2023-02-22T12:51:21.283" v="818" actId="255"/>
        <pc:sldMkLst>
          <pc:docMk/>
          <pc:sldMk cId="2542260517" sldId="284"/>
        </pc:sldMkLst>
      </pc:sldChg>
      <pc:sldChg chg="addSp delSp modSp add mod">
        <pc:chgData name="Celine Aas" userId="f9465f8d-bd98-4bd9-90d5-11deb68f070f" providerId="ADAL" clId="{DA050DFE-231C-4CA5-9F8E-13DC8270F56F}" dt="2023-02-22T12:51:16.304" v="817" actId="255"/>
        <pc:sldMkLst>
          <pc:docMk/>
          <pc:sldMk cId="3001174084" sldId="285"/>
        </pc:sldMkLst>
      </pc:sldChg>
      <pc:sldChg chg="addSp delSp modSp add mod">
        <pc:chgData name="Celine Aas" userId="f9465f8d-bd98-4bd9-90d5-11deb68f070f" providerId="ADAL" clId="{DA050DFE-231C-4CA5-9F8E-13DC8270F56F}" dt="2023-02-22T12:51:08.557" v="816" actId="255"/>
        <pc:sldMkLst>
          <pc:docMk/>
          <pc:sldMk cId="117354262" sldId="286"/>
        </pc:sldMkLst>
      </pc:sldChg>
      <pc:sldChg chg="addSp delSp modSp add mod">
        <pc:chgData name="Celine Aas" userId="f9465f8d-bd98-4bd9-90d5-11deb68f070f" providerId="ADAL" clId="{DA050DFE-231C-4CA5-9F8E-13DC8270F56F}" dt="2023-02-22T12:41:44.880" v="561" actId="962"/>
        <pc:sldMkLst>
          <pc:docMk/>
          <pc:sldMk cId="3691155309" sldId="287"/>
        </pc:sldMkLst>
      </pc:sldChg>
      <pc:sldChg chg="addSp delSp modSp add mod">
        <pc:chgData name="Celine Aas" userId="f9465f8d-bd98-4bd9-90d5-11deb68f070f" providerId="ADAL" clId="{DA050DFE-231C-4CA5-9F8E-13DC8270F56F}" dt="2023-02-22T12:41:50.653" v="563" actId="962"/>
        <pc:sldMkLst>
          <pc:docMk/>
          <pc:sldMk cId="1827729845" sldId="288"/>
        </pc:sldMkLst>
      </pc:sldChg>
      <pc:sldChg chg="addSp delSp modSp add mod">
        <pc:chgData name="Celine Aas" userId="f9465f8d-bd98-4bd9-90d5-11deb68f070f" providerId="ADAL" clId="{DA050DFE-231C-4CA5-9F8E-13DC8270F56F}" dt="2023-02-22T12:41:56.028" v="565" actId="962"/>
        <pc:sldMkLst>
          <pc:docMk/>
          <pc:sldMk cId="3381460679" sldId="289"/>
        </pc:sldMkLst>
      </pc:sldChg>
      <pc:sldChg chg="addSp delSp modSp add mod">
        <pc:chgData name="Celine Aas" userId="f9465f8d-bd98-4bd9-90d5-11deb68f070f" providerId="ADAL" clId="{DA050DFE-231C-4CA5-9F8E-13DC8270F56F}" dt="2023-02-22T12:52:12.367" v="823" actId="255"/>
        <pc:sldMkLst>
          <pc:docMk/>
          <pc:sldMk cId="2780750773" sldId="290"/>
        </pc:sldMkLst>
      </pc:sldChg>
      <pc:sldChg chg="addSp delSp modSp add mod">
        <pc:chgData name="Celine Aas" userId="f9465f8d-bd98-4bd9-90d5-11deb68f070f" providerId="ADAL" clId="{DA050DFE-231C-4CA5-9F8E-13DC8270F56F}" dt="2023-02-22T12:44:55.399" v="651" actId="962"/>
        <pc:sldMkLst>
          <pc:docMk/>
          <pc:sldMk cId="4107338580" sldId="291"/>
        </pc:sldMkLst>
      </pc:sldChg>
      <pc:sldChg chg="addSp delSp modSp add mod">
        <pc:chgData name="Celine Aas" userId="f9465f8d-bd98-4bd9-90d5-11deb68f070f" providerId="ADAL" clId="{DA050DFE-231C-4CA5-9F8E-13DC8270F56F}" dt="2023-02-22T12:45:26.242" v="658" actId="962"/>
        <pc:sldMkLst>
          <pc:docMk/>
          <pc:sldMk cId="824764233" sldId="292"/>
        </pc:sldMkLst>
      </pc:sldChg>
      <pc:sldChg chg="addSp delSp modSp add mod">
        <pc:chgData name="Celine Aas" userId="f9465f8d-bd98-4bd9-90d5-11deb68f070f" providerId="ADAL" clId="{DA050DFE-231C-4CA5-9F8E-13DC8270F56F}" dt="2023-02-22T12:46:00.962" v="667" actId="962"/>
        <pc:sldMkLst>
          <pc:docMk/>
          <pc:sldMk cId="2080699210" sldId="293"/>
        </pc:sldMkLst>
      </pc:sldChg>
      <pc:sldChg chg="addSp delSp modSp add mod">
        <pc:chgData name="Celine Aas" userId="f9465f8d-bd98-4bd9-90d5-11deb68f070f" providerId="ADAL" clId="{DA050DFE-231C-4CA5-9F8E-13DC8270F56F}" dt="2023-02-22T12:46:35.350" v="678" actId="962"/>
        <pc:sldMkLst>
          <pc:docMk/>
          <pc:sldMk cId="4019276355" sldId="294"/>
        </pc:sldMkLst>
      </pc:sldChg>
      <pc:sldChg chg="addSp delSp modSp add mod">
        <pc:chgData name="Celine Aas" userId="f9465f8d-bd98-4bd9-90d5-11deb68f070f" providerId="ADAL" clId="{DA050DFE-231C-4CA5-9F8E-13DC8270F56F}" dt="2023-02-22T12:52:29.476" v="824" actId="255"/>
        <pc:sldMkLst>
          <pc:docMk/>
          <pc:sldMk cId="1457143070" sldId="295"/>
        </pc:sldMkLst>
      </pc:sldChg>
      <pc:sldChg chg="addSp delSp modSp add mod">
        <pc:chgData name="Celine Aas" userId="f9465f8d-bd98-4bd9-90d5-11deb68f070f" providerId="ADAL" clId="{DA050DFE-231C-4CA5-9F8E-13DC8270F56F}" dt="2023-02-22T12:52:34.653" v="825" actId="255"/>
        <pc:sldMkLst>
          <pc:docMk/>
          <pc:sldMk cId="478776785" sldId="296"/>
        </pc:sldMkLst>
      </pc:sldChg>
      <pc:sldChg chg="addSp delSp modSp add mod">
        <pc:chgData name="Celine Aas" userId="f9465f8d-bd98-4bd9-90d5-11deb68f070f" providerId="ADAL" clId="{DA050DFE-231C-4CA5-9F8E-13DC8270F56F}" dt="2023-02-22T12:49:54.920" v="799" actId="20577"/>
        <pc:sldMkLst>
          <pc:docMk/>
          <pc:sldMk cId="1399654289" sldId="297"/>
        </pc:sldMkLst>
      </pc:sldChg>
      <pc:sldChg chg="addSp delSp modSp add mod">
        <pc:chgData name="Celine Aas" userId="f9465f8d-bd98-4bd9-90d5-11deb68f070f" providerId="ADAL" clId="{DA050DFE-231C-4CA5-9F8E-13DC8270F56F}" dt="2023-02-22T12:49:58.857" v="801" actId="20577"/>
        <pc:sldMkLst>
          <pc:docMk/>
          <pc:sldMk cId="3023832825" sldId="298"/>
        </pc:sldMkLst>
      </pc:sldChg>
      <pc:sldChg chg="addSp delSp modSp add mod">
        <pc:chgData name="Celine Aas" userId="f9465f8d-bd98-4bd9-90d5-11deb68f070f" providerId="ADAL" clId="{DA050DFE-231C-4CA5-9F8E-13DC8270F56F}" dt="2023-02-22T12:50:02.624" v="805" actId="20577"/>
        <pc:sldMkLst>
          <pc:docMk/>
          <pc:sldMk cId="1669361778" sldId="299"/>
        </pc:sldMkLst>
      </pc:sldChg>
      <pc:sldChg chg="addSp delSp modSp add mod">
        <pc:chgData name="Celine Aas" userId="f9465f8d-bd98-4bd9-90d5-11deb68f070f" providerId="ADAL" clId="{DA050DFE-231C-4CA5-9F8E-13DC8270F56F}" dt="2023-02-22T12:50:08.105" v="811" actId="20577"/>
        <pc:sldMkLst>
          <pc:docMk/>
          <pc:sldMk cId="144982126" sldId="300"/>
        </pc:sldMkLst>
      </pc:sldChg>
      <pc:sldChg chg="addSp delSp modSp add mod">
        <pc:chgData name="Celine Aas" userId="f9465f8d-bd98-4bd9-90d5-11deb68f070f" providerId="ADAL" clId="{DA050DFE-231C-4CA5-9F8E-13DC8270F56F}" dt="2023-02-22T13:11:20.233" v="1301" actId="1038"/>
        <pc:sldMkLst>
          <pc:docMk/>
          <pc:sldMk cId="1835947999" sldId="301"/>
        </pc:sldMkLst>
      </pc:sldChg>
      <pc:sldMasterChg chg="del delSldLayout">
        <pc:chgData name="Celine Aas" userId="f9465f8d-bd98-4bd9-90d5-11deb68f070f" providerId="ADAL" clId="{DA050DFE-231C-4CA5-9F8E-13DC8270F56F}" dt="2023-02-22T12:12:41.900" v="3" actId="47"/>
        <pc:sldMasterMkLst>
          <pc:docMk/>
          <pc:sldMasterMk cId="0" sldId="2147483648"/>
        </pc:sldMasterMkLst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Celine Aas" userId="f9465f8d-bd98-4bd9-90d5-11deb68f070f" providerId="ADAL" clId="{DA050DFE-231C-4CA5-9F8E-13DC8270F56F}" dt="2023-02-22T12:12:41.900" v="3" actId="47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addSldLayout delSldLayout">
        <pc:chgData name="Celine Aas" userId="f9465f8d-bd98-4bd9-90d5-11deb68f070f" providerId="ADAL" clId="{DA050DFE-231C-4CA5-9F8E-13DC8270F56F}" dt="2023-02-22T12:18:57.031" v="98" actId="47"/>
        <pc:sldMasterMkLst>
          <pc:docMk/>
          <pc:sldMasterMk cId="2044050834" sldId="2147483660"/>
        </pc:sldMasterMkLst>
        <pc:sldLayoutChg chg="add del">
          <pc:chgData name="Celine Aas" userId="f9465f8d-bd98-4bd9-90d5-11deb68f070f" providerId="ADAL" clId="{DA050DFE-231C-4CA5-9F8E-13DC8270F56F}" dt="2023-02-22T12:12:39.494" v="2" actId="47"/>
          <pc:sldLayoutMkLst>
            <pc:docMk/>
            <pc:sldMasterMk cId="2044050834" sldId="2147483660"/>
            <pc:sldLayoutMk cId="532706970" sldId="2147483661"/>
          </pc:sldLayoutMkLst>
        </pc:sldLayoutChg>
        <pc:sldLayoutChg chg="del">
          <pc:chgData name="Celine Aas" userId="f9465f8d-bd98-4bd9-90d5-11deb68f070f" providerId="ADAL" clId="{DA050DFE-231C-4CA5-9F8E-13DC8270F56F}" dt="2023-02-22T12:18:57.031" v="98" actId="47"/>
          <pc:sldLayoutMkLst>
            <pc:docMk/>
            <pc:sldMasterMk cId="2044050834" sldId="2147483660"/>
            <pc:sldLayoutMk cId="1389781155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8991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Tom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270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o innholdsdel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8200" y="15893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450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Bare titte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838200" y="15176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79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Innhold med teks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335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Bilde med teks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751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Loddrett teks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5480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Loddrett tittel og teks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201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831E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  <p:pic>
        <p:nvPicPr>
          <p:cNvPr id="11" name="Google Shape;11;p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771527" y="6497158"/>
            <a:ext cx="1497107" cy="35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4"/>
          <p:cNvCxnSpPr/>
          <p:nvPr/>
        </p:nvCxnSpPr>
        <p:spPr>
          <a:xfrm>
            <a:off x="161365" y="206188"/>
            <a:ext cx="1177065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4"/>
          <p:cNvCxnSpPr/>
          <p:nvPr/>
        </p:nvCxnSpPr>
        <p:spPr>
          <a:xfrm>
            <a:off x="161365" y="6624913"/>
            <a:ext cx="949362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4"/>
          <p:cNvCxnSpPr/>
          <p:nvPr/>
        </p:nvCxnSpPr>
        <p:spPr>
          <a:xfrm rot="10800000">
            <a:off x="277905" y="80683"/>
            <a:ext cx="0" cy="664079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15;p4"/>
          <p:cNvCxnSpPr/>
          <p:nvPr/>
        </p:nvCxnSpPr>
        <p:spPr>
          <a:xfrm rot="10800000">
            <a:off x="11851340" y="98612"/>
            <a:ext cx="0" cy="6622863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16;p4"/>
          <p:cNvCxnSpPr/>
          <p:nvPr/>
        </p:nvCxnSpPr>
        <p:spPr>
          <a:xfrm>
            <a:off x="11353800" y="6624913"/>
            <a:ext cx="658906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04405083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78;p1">
            <a:extLst>
              <a:ext uri="{FF2B5EF4-FFF2-40B4-BE49-F238E27FC236}">
                <a16:creationId xmlns:a16="http://schemas.microsoft.com/office/drawing/2014/main" id="{008DA611-3114-42D8-B352-49154B6EB788}"/>
              </a:ext>
            </a:extLst>
          </p:cNvPr>
          <p:cNvSpPr txBox="1"/>
          <p:nvPr/>
        </p:nvSpPr>
        <p:spPr>
          <a:xfrm>
            <a:off x="292544" y="223830"/>
            <a:ext cx="621181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nb-NO" sz="4000" b="1" dirty="0">
                <a:latin typeface="Amatic SC"/>
                <a:ea typeface="Amatic SC"/>
                <a:cs typeface="Amatic SC"/>
                <a:sym typeface="Amatic SC"/>
              </a:rPr>
              <a:t>Tittel på undervisningsopplegg</a:t>
            </a:r>
            <a:endParaRPr sz="40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11" name="Gruppe 10" descr="Gul boble med en pil opp og en bil ned. Det står tallet en i boblen. ">
            <a:extLst>
              <a:ext uri="{FF2B5EF4-FFF2-40B4-BE49-F238E27FC236}">
                <a16:creationId xmlns:a16="http://schemas.microsoft.com/office/drawing/2014/main" id="{FC510982-2229-8FA3-3FB7-F44A62F09B0F}"/>
              </a:ext>
            </a:extLst>
          </p:cNvPr>
          <p:cNvGrpSpPr/>
          <p:nvPr/>
        </p:nvGrpSpPr>
        <p:grpSpPr>
          <a:xfrm>
            <a:off x="2779306" y="2405969"/>
            <a:ext cx="745137" cy="1725651"/>
            <a:chOff x="2779306" y="2405969"/>
            <a:chExt cx="745137" cy="1725651"/>
          </a:xfrm>
        </p:grpSpPr>
        <p:pic>
          <p:nvPicPr>
            <p:cNvPr id="98" name="Google Shape;98;p1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872533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" name="Google Shape;147;p1">
              <a:extLst>
                <a:ext uri="{FF2B5EF4-FFF2-40B4-BE49-F238E27FC236}">
                  <a16:creationId xmlns:a16="http://schemas.microsoft.com/office/drawing/2014/main" id="{A3B62BE7-8D0A-4C92-B7A1-C78F0613B01A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3036960" y="350932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147;p1">
              <a:extLst>
                <a:ext uri="{FF2B5EF4-FFF2-40B4-BE49-F238E27FC236}">
                  <a16:creationId xmlns:a16="http://schemas.microsoft.com/office/drawing/2014/main" id="{48AC6706-7BAC-435B-944E-34A10F2A134D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3055774" y="2405969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2" name="Google Shape;99;p16">
              <a:extLst>
                <a:ext uri="{FF2B5EF4-FFF2-40B4-BE49-F238E27FC236}">
                  <a16:creationId xmlns:a16="http://schemas.microsoft.com/office/drawing/2014/main" id="{C604F1DC-438D-4850-B7C7-7FEBB59A9581}"/>
                </a:ext>
              </a:extLst>
            </p:cNvPr>
            <p:cNvSpPr txBox="1"/>
            <p:nvPr/>
          </p:nvSpPr>
          <p:spPr>
            <a:xfrm>
              <a:off x="2779306" y="3055894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1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2" name="Gruppe 11" descr="Rød boble med en pil opp og en bil ned. Det står tallet to i boblen. ">
            <a:extLst>
              <a:ext uri="{FF2B5EF4-FFF2-40B4-BE49-F238E27FC236}">
                <a16:creationId xmlns:a16="http://schemas.microsoft.com/office/drawing/2014/main" id="{B05982A5-F92A-4FD4-8F19-13A358F1809A}"/>
              </a:ext>
            </a:extLst>
          </p:cNvPr>
          <p:cNvGrpSpPr/>
          <p:nvPr/>
        </p:nvGrpSpPr>
        <p:grpSpPr>
          <a:xfrm>
            <a:off x="3270262" y="2405969"/>
            <a:ext cx="745137" cy="1725651"/>
            <a:chOff x="3270262" y="2405969"/>
            <a:chExt cx="745137" cy="1725651"/>
          </a:xfrm>
        </p:grpSpPr>
        <p:pic>
          <p:nvPicPr>
            <p:cNvPr id="85" name="Google Shape;85;p16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386825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147;p1">
              <a:extLst>
                <a:ext uri="{FF2B5EF4-FFF2-40B4-BE49-F238E27FC236}">
                  <a16:creationId xmlns:a16="http://schemas.microsoft.com/office/drawing/2014/main" id="{FAFC2610-D53A-4A6C-99F9-94F89307B217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3561055" y="2405969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147;p1">
              <a:extLst>
                <a:ext uri="{FF2B5EF4-FFF2-40B4-BE49-F238E27FC236}">
                  <a16:creationId xmlns:a16="http://schemas.microsoft.com/office/drawing/2014/main" id="{4B2088B3-A885-48AB-825B-629B318EC2AA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3552194" y="350932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99;p16">
              <a:extLst>
                <a:ext uri="{FF2B5EF4-FFF2-40B4-BE49-F238E27FC236}">
                  <a16:creationId xmlns:a16="http://schemas.microsoft.com/office/drawing/2014/main" id="{F538EC44-D9BD-4759-AA61-6E0B191E7A36}"/>
                </a:ext>
              </a:extLst>
            </p:cNvPr>
            <p:cNvSpPr txBox="1"/>
            <p:nvPr/>
          </p:nvSpPr>
          <p:spPr>
            <a:xfrm>
              <a:off x="3270262" y="3051756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2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3" name="Gruppe 12" descr="Gul boble med en pil opp og en bil ned. Det står tallet tre i boblen. ">
            <a:extLst>
              <a:ext uri="{FF2B5EF4-FFF2-40B4-BE49-F238E27FC236}">
                <a16:creationId xmlns:a16="http://schemas.microsoft.com/office/drawing/2014/main" id="{031B4218-F264-C7C4-25B4-85724D8BF5A7}"/>
              </a:ext>
            </a:extLst>
          </p:cNvPr>
          <p:cNvGrpSpPr/>
          <p:nvPr/>
        </p:nvGrpSpPr>
        <p:grpSpPr>
          <a:xfrm>
            <a:off x="3809370" y="2415410"/>
            <a:ext cx="745137" cy="1716210"/>
            <a:chOff x="3809370" y="2415410"/>
            <a:chExt cx="745137" cy="1716210"/>
          </a:xfrm>
        </p:grpSpPr>
        <p:pic>
          <p:nvPicPr>
            <p:cNvPr id="58" name="Google Shape;147;p1">
              <a:extLst>
                <a:ext uri="{FF2B5EF4-FFF2-40B4-BE49-F238E27FC236}">
                  <a16:creationId xmlns:a16="http://schemas.microsoft.com/office/drawing/2014/main" id="{9861D191-DD6D-4A6E-9BF6-7EE23B0757DA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4075618" y="350932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147;p1">
              <a:extLst>
                <a:ext uri="{FF2B5EF4-FFF2-40B4-BE49-F238E27FC236}">
                  <a16:creationId xmlns:a16="http://schemas.microsoft.com/office/drawing/2014/main" id="{268264F8-EF5B-4D45-9E94-FEC01D6D86CF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4075228" y="241541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7" name="Google Shape;98;p16">
              <a:extLst>
                <a:ext uri="{FF2B5EF4-FFF2-40B4-BE49-F238E27FC236}">
                  <a16:creationId xmlns:a16="http://schemas.microsoft.com/office/drawing/2014/main" id="{CF996463-D4F7-4859-86F2-781EAED80578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02597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8" name="Google Shape;99;p16">
              <a:extLst>
                <a:ext uri="{FF2B5EF4-FFF2-40B4-BE49-F238E27FC236}">
                  <a16:creationId xmlns:a16="http://schemas.microsoft.com/office/drawing/2014/main" id="{E097622F-1BF2-43C8-B07D-4F57B1171B37}"/>
                </a:ext>
              </a:extLst>
            </p:cNvPr>
            <p:cNvSpPr txBox="1"/>
            <p:nvPr/>
          </p:nvSpPr>
          <p:spPr>
            <a:xfrm>
              <a:off x="3809370" y="3055894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3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4" name="Gruppe 13" descr="Gul boble med en pil opp og en bil ned. Det står tallet fire i boblen. ">
            <a:extLst>
              <a:ext uri="{FF2B5EF4-FFF2-40B4-BE49-F238E27FC236}">
                <a16:creationId xmlns:a16="http://schemas.microsoft.com/office/drawing/2014/main" id="{336CB465-D458-1EC7-348C-7597E470F5C4}"/>
              </a:ext>
            </a:extLst>
          </p:cNvPr>
          <p:cNvGrpSpPr/>
          <p:nvPr/>
        </p:nvGrpSpPr>
        <p:grpSpPr>
          <a:xfrm>
            <a:off x="4409753" y="2241580"/>
            <a:ext cx="1473200" cy="2054403"/>
            <a:chOff x="4409753" y="2241580"/>
            <a:chExt cx="1473200" cy="2054403"/>
          </a:xfrm>
        </p:grpSpPr>
        <p:pic>
          <p:nvPicPr>
            <p:cNvPr id="79" name="Google Shape;79;p16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4409753" y="2831718"/>
              <a:ext cx="1473200" cy="863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  <p:pic>
          <p:nvPicPr>
            <p:cNvPr id="64" name="Google Shape;147;p1">
              <a:extLst>
                <a:ext uri="{FF2B5EF4-FFF2-40B4-BE49-F238E27FC236}">
                  <a16:creationId xmlns:a16="http://schemas.microsoft.com/office/drawing/2014/main" id="{63CF807B-BC9B-421F-BF8F-27D000E65514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5060029" y="3673683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147;p1">
              <a:extLst>
                <a:ext uri="{FF2B5EF4-FFF2-40B4-BE49-F238E27FC236}">
                  <a16:creationId xmlns:a16="http://schemas.microsoft.com/office/drawing/2014/main" id="{0868BDD0-3D52-44FE-B42B-5863F6987858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5065314" y="224158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3" name="Google Shape;99;p16">
              <a:extLst>
                <a:ext uri="{FF2B5EF4-FFF2-40B4-BE49-F238E27FC236}">
                  <a16:creationId xmlns:a16="http://schemas.microsoft.com/office/drawing/2014/main" id="{853FAA94-6433-44B6-838F-755C6EFC2040}"/>
                </a:ext>
              </a:extLst>
            </p:cNvPr>
            <p:cNvSpPr txBox="1"/>
            <p:nvPr/>
          </p:nvSpPr>
          <p:spPr>
            <a:xfrm>
              <a:off x="4427321" y="3055894"/>
              <a:ext cx="1437475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b-NO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4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5" name="Gruppe 14" descr="Rød boble med en pil opp og en bil ned. Det står tallet fem i boblen. ">
            <a:extLst>
              <a:ext uri="{FF2B5EF4-FFF2-40B4-BE49-F238E27FC236}">
                <a16:creationId xmlns:a16="http://schemas.microsoft.com/office/drawing/2014/main" id="{ECC1F2CA-9B50-8C68-66F9-E6DFC3E57F21}"/>
              </a:ext>
            </a:extLst>
          </p:cNvPr>
          <p:cNvGrpSpPr/>
          <p:nvPr/>
        </p:nvGrpSpPr>
        <p:grpSpPr>
          <a:xfrm>
            <a:off x="5759219" y="2428857"/>
            <a:ext cx="745137" cy="1692303"/>
            <a:chOff x="5759219" y="2428857"/>
            <a:chExt cx="745137" cy="1692303"/>
          </a:xfrm>
        </p:grpSpPr>
        <p:pic>
          <p:nvPicPr>
            <p:cNvPr id="59" name="Google Shape;147;p1">
              <a:extLst>
                <a:ext uri="{FF2B5EF4-FFF2-40B4-BE49-F238E27FC236}">
                  <a16:creationId xmlns:a16="http://schemas.microsoft.com/office/drawing/2014/main" id="{92282491-0672-4AE0-BA91-207C80D22271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6039134" y="349886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147;p1">
              <a:extLst>
                <a:ext uri="{FF2B5EF4-FFF2-40B4-BE49-F238E27FC236}">
                  <a16:creationId xmlns:a16="http://schemas.microsoft.com/office/drawing/2014/main" id="{00B2F260-14F6-4E81-85E8-A4EFF7D688E1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6043753" y="2428857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1" name="Google Shape;85;p16">
              <a:extLst>
                <a:ext uri="{FF2B5EF4-FFF2-40B4-BE49-F238E27FC236}">
                  <a16:creationId xmlns:a16="http://schemas.microsoft.com/office/drawing/2014/main" id="{D7F83D5C-C67D-47F1-8C0D-886859982987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5875782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2" name="Google Shape;99;p16">
              <a:extLst>
                <a:ext uri="{FF2B5EF4-FFF2-40B4-BE49-F238E27FC236}">
                  <a16:creationId xmlns:a16="http://schemas.microsoft.com/office/drawing/2014/main" id="{AAF05C3A-4EF2-477B-A6BD-A152D0B1D42B}"/>
                </a:ext>
              </a:extLst>
            </p:cNvPr>
            <p:cNvSpPr txBox="1"/>
            <p:nvPr/>
          </p:nvSpPr>
          <p:spPr>
            <a:xfrm>
              <a:off x="5759219" y="3051756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5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6" name="Gruppe 15" descr="Grønn boble med en pil opp og en bil ned. Det står tallet seks i boblen. ">
            <a:extLst>
              <a:ext uri="{FF2B5EF4-FFF2-40B4-BE49-F238E27FC236}">
                <a16:creationId xmlns:a16="http://schemas.microsoft.com/office/drawing/2014/main" id="{3E346D51-9DEB-6054-2A09-818FDFC6FA9A}"/>
              </a:ext>
            </a:extLst>
          </p:cNvPr>
          <p:cNvGrpSpPr/>
          <p:nvPr/>
        </p:nvGrpSpPr>
        <p:grpSpPr>
          <a:xfrm>
            <a:off x="6385181" y="2218693"/>
            <a:ext cx="1473200" cy="2080817"/>
            <a:chOff x="6385181" y="2218693"/>
            <a:chExt cx="1473200" cy="2080817"/>
          </a:xfrm>
        </p:grpSpPr>
        <p:pic>
          <p:nvPicPr>
            <p:cNvPr id="82" name="Google Shape;82;p16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6385181" y="2831718"/>
              <a:ext cx="1473200" cy="863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147;p1">
              <a:extLst>
                <a:ext uri="{FF2B5EF4-FFF2-40B4-BE49-F238E27FC236}">
                  <a16:creationId xmlns:a16="http://schemas.microsoft.com/office/drawing/2014/main" id="{12607415-5D49-4D14-9EBF-C130F8F6DC7A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7039210" y="367721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147;p1">
              <a:extLst>
                <a:ext uri="{FF2B5EF4-FFF2-40B4-BE49-F238E27FC236}">
                  <a16:creationId xmlns:a16="http://schemas.microsoft.com/office/drawing/2014/main" id="{57203236-3284-45C6-A917-B4D80E745783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7032881" y="2218693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4" name="Google Shape;99;p16">
              <a:extLst>
                <a:ext uri="{FF2B5EF4-FFF2-40B4-BE49-F238E27FC236}">
                  <a16:creationId xmlns:a16="http://schemas.microsoft.com/office/drawing/2014/main" id="{A0B99BAA-04BB-4CC8-A537-927D0443ED53}"/>
                </a:ext>
              </a:extLst>
            </p:cNvPr>
            <p:cNvSpPr txBox="1"/>
            <p:nvPr/>
          </p:nvSpPr>
          <p:spPr>
            <a:xfrm>
              <a:off x="6398996" y="3057221"/>
              <a:ext cx="1437475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6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7" name="Gruppe 16" descr="Rød boble med en pil opp og en bil ned. Det står tallet syv i boblen. ">
            <a:extLst>
              <a:ext uri="{FF2B5EF4-FFF2-40B4-BE49-F238E27FC236}">
                <a16:creationId xmlns:a16="http://schemas.microsoft.com/office/drawing/2014/main" id="{6A1AF3E0-DF56-BE9A-B354-BA0DFF62FFFB}"/>
              </a:ext>
            </a:extLst>
          </p:cNvPr>
          <p:cNvGrpSpPr/>
          <p:nvPr/>
        </p:nvGrpSpPr>
        <p:grpSpPr>
          <a:xfrm>
            <a:off x="7729274" y="2406963"/>
            <a:ext cx="745137" cy="1714197"/>
            <a:chOff x="7729274" y="2406963"/>
            <a:chExt cx="745137" cy="1714197"/>
          </a:xfrm>
        </p:grpSpPr>
        <p:pic>
          <p:nvPicPr>
            <p:cNvPr id="60" name="Google Shape;147;p1">
              <a:extLst>
                <a:ext uri="{FF2B5EF4-FFF2-40B4-BE49-F238E27FC236}">
                  <a16:creationId xmlns:a16="http://schemas.microsoft.com/office/drawing/2014/main" id="{CCE3507A-A5A2-4E8C-A32F-8149F9D9BC70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8018315" y="349886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147;p1">
              <a:extLst>
                <a:ext uri="{FF2B5EF4-FFF2-40B4-BE49-F238E27FC236}">
                  <a16:creationId xmlns:a16="http://schemas.microsoft.com/office/drawing/2014/main" id="{728F09A2-1AD6-45A1-9DFC-BB5F0369A06D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8014463" y="2406963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85;p16">
              <a:extLst>
                <a:ext uri="{FF2B5EF4-FFF2-40B4-BE49-F238E27FC236}">
                  <a16:creationId xmlns:a16="http://schemas.microsoft.com/office/drawing/2014/main" id="{BFE6A0FC-5D8F-44B0-B866-67196D389189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845837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6" name="Google Shape;99;p16">
              <a:extLst>
                <a:ext uri="{FF2B5EF4-FFF2-40B4-BE49-F238E27FC236}">
                  <a16:creationId xmlns:a16="http://schemas.microsoft.com/office/drawing/2014/main" id="{538757DC-6B9E-48B0-8778-1D4A743B0EA2}"/>
                </a:ext>
              </a:extLst>
            </p:cNvPr>
            <p:cNvSpPr txBox="1"/>
            <p:nvPr/>
          </p:nvSpPr>
          <p:spPr>
            <a:xfrm>
              <a:off x="7729274" y="3051756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7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8" name="Gruppe 17" descr="Gul boble med en pil opp og en bil ned. Det står tallet åtte i boblen. ">
            <a:extLst>
              <a:ext uri="{FF2B5EF4-FFF2-40B4-BE49-F238E27FC236}">
                <a16:creationId xmlns:a16="http://schemas.microsoft.com/office/drawing/2014/main" id="{C2028946-8699-A224-A95B-79A236751F97}"/>
              </a:ext>
            </a:extLst>
          </p:cNvPr>
          <p:cNvGrpSpPr/>
          <p:nvPr/>
        </p:nvGrpSpPr>
        <p:grpSpPr>
          <a:xfrm>
            <a:off x="8261776" y="2415411"/>
            <a:ext cx="745137" cy="1705749"/>
            <a:chOff x="8261776" y="2415411"/>
            <a:chExt cx="745137" cy="1705749"/>
          </a:xfrm>
        </p:grpSpPr>
        <p:pic>
          <p:nvPicPr>
            <p:cNvPr id="61" name="Google Shape;147;p1">
              <a:extLst>
                <a:ext uri="{FF2B5EF4-FFF2-40B4-BE49-F238E27FC236}">
                  <a16:creationId xmlns:a16="http://schemas.microsoft.com/office/drawing/2014/main" id="{25E9EC5C-CDDC-4D9E-BFC2-E68130434716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8532706" y="349886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147;p1">
              <a:extLst>
                <a:ext uri="{FF2B5EF4-FFF2-40B4-BE49-F238E27FC236}">
                  <a16:creationId xmlns:a16="http://schemas.microsoft.com/office/drawing/2014/main" id="{E3CB6026-9BC9-4A54-B3E7-9A5949C72905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8539883" y="2415411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98;p16">
              <a:extLst>
                <a:ext uri="{FF2B5EF4-FFF2-40B4-BE49-F238E27FC236}">
                  <a16:creationId xmlns:a16="http://schemas.microsoft.com/office/drawing/2014/main" id="{4B851F6C-DAB2-47B2-B94E-1C6E2CE7056E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355003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0" name="Google Shape;99;p16">
              <a:extLst>
                <a:ext uri="{FF2B5EF4-FFF2-40B4-BE49-F238E27FC236}">
                  <a16:creationId xmlns:a16="http://schemas.microsoft.com/office/drawing/2014/main" id="{3330AC4E-0CF2-45FC-B220-22979AF9ED34}"/>
                </a:ext>
              </a:extLst>
            </p:cNvPr>
            <p:cNvSpPr txBox="1"/>
            <p:nvPr/>
          </p:nvSpPr>
          <p:spPr>
            <a:xfrm>
              <a:off x="8261776" y="3055894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8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9" name="Gruppe 18" descr="Gul boble med en pil opp og en bil ned. Det står tallet ni i boblen. ">
            <a:extLst>
              <a:ext uri="{FF2B5EF4-FFF2-40B4-BE49-F238E27FC236}">
                <a16:creationId xmlns:a16="http://schemas.microsoft.com/office/drawing/2014/main" id="{FE763E0A-3F83-589F-28CA-A744005C0FFD}"/>
              </a:ext>
            </a:extLst>
          </p:cNvPr>
          <p:cNvGrpSpPr/>
          <p:nvPr/>
        </p:nvGrpSpPr>
        <p:grpSpPr>
          <a:xfrm>
            <a:off x="8774064" y="2406963"/>
            <a:ext cx="745137" cy="1714197"/>
            <a:chOff x="8774064" y="2406963"/>
            <a:chExt cx="745137" cy="1714197"/>
          </a:xfrm>
        </p:grpSpPr>
        <p:pic>
          <p:nvPicPr>
            <p:cNvPr id="62" name="Google Shape;147;p1">
              <a:extLst>
                <a:ext uri="{FF2B5EF4-FFF2-40B4-BE49-F238E27FC236}">
                  <a16:creationId xmlns:a16="http://schemas.microsoft.com/office/drawing/2014/main" id="{698E9831-A787-4825-B500-4AC0E92401E9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9038294" y="3498860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147;p1">
              <a:extLst>
                <a:ext uri="{FF2B5EF4-FFF2-40B4-BE49-F238E27FC236}">
                  <a16:creationId xmlns:a16="http://schemas.microsoft.com/office/drawing/2014/main" id="{A454D3CD-D3A4-4C55-A850-1D4E8454E466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rot="10800000" flipH="1">
              <a:off x="9043829" y="2406963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98;p16">
              <a:extLst>
                <a:ext uri="{FF2B5EF4-FFF2-40B4-BE49-F238E27FC236}">
                  <a16:creationId xmlns:a16="http://schemas.microsoft.com/office/drawing/2014/main" id="{2A3318AE-BA84-435F-9AAF-55BC7F03FEA2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867291" y="3009518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2" name="Google Shape;99;p16">
              <a:extLst>
                <a:ext uri="{FF2B5EF4-FFF2-40B4-BE49-F238E27FC236}">
                  <a16:creationId xmlns:a16="http://schemas.microsoft.com/office/drawing/2014/main" id="{B327933D-4DFB-41A6-903D-B6F590961788}"/>
                </a:ext>
              </a:extLst>
            </p:cNvPr>
            <p:cNvSpPr txBox="1"/>
            <p:nvPr/>
          </p:nvSpPr>
          <p:spPr>
            <a:xfrm>
              <a:off x="8774064" y="3055894"/>
              <a:ext cx="74513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9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20" name="Gruppe 19" descr="En vertikal striplet linje. En pil peker på den striplete linjen som viser at dette er en «lekse». ">
            <a:extLst>
              <a:ext uri="{FF2B5EF4-FFF2-40B4-BE49-F238E27FC236}">
                <a16:creationId xmlns:a16="http://schemas.microsoft.com/office/drawing/2014/main" id="{F5B3505E-7A3D-350A-6226-CB2A388D90FA}"/>
              </a:ext>
            </a:extLst>
          </p:cNvPr>
          <p:cNvGrpSpPr/>
          <p:nvPr/>
        </p:nvGrpSpPr>
        <p:grpSpPr>
          <a:xfrm>
            <a:off x="381128" y="4208434"/>
            <a:ext cx="1012507" cy="2333932"/>
            <a:chOff x="381128" y="4208434"/>
            <a:chExt cx="1012507" cy="2333932"/>
          </a:xfrm>
        </p:grpSpPr>
        <p:cxnSp>
          <p:nvCxnSpPr>
            <p:cNvPr id="156" name="Google Shape;119;p1">
              <a:extLst>
                <a:ext uri="{FF2B5EF4-FFF2-40B4-BE49-F238E27FC236}">
                  <a16:creationId xmlns:a16="http://schemas.microsoft.com/office/drawing/2014/main" id="{A39D98D3-21E8-4F9E-A057-FC13A30317D9}"/>
                </a:ext>
              </a:extLst>
            </p:cNvPr>
            <p:cNvCxnSpPr/>
            <p:nvPr/>
          </p:nvCxnSpPr>
          <p:spPr>
            <a:xfrm>
              <a:off x="381128" y="4947588"/>
              <a:ext cx="0" cy="1594778"/>
            </a:xfrm>
            <a:prstGeom prst="straightConnector1">
              <a:avLst/>
            </a:prstGeom>
            <a:noFill/>
            <a:ln w="41275" cap="flat" cmpd="sng">
              <a:solidFill>
                <a:schemeClr val="dk1"/>
              </a:solidFill>
              <a:prstDash val="dash"/>
              <a:round/>
              <a:headEnd type="none" w="sm" len="sm"/>
              <a:tailEnd type="none" w="sm" len="sm"/>
            </a:ln>
          </p:spPr>
        </p:cxnSp>
        <p:sp>
          <p:nvSpPr>
            <p:cNvPr id="157" name="Google Shape;141;p1">
              <a:extLst>
                <a:ext uri="{FF2B5EF4-FFF2-40B4-BE49-F238E27FC236}">
                  <a16:creationId xmlns:a16="http://schemas.microsoft.com/office/drawing/2014/main" id="{676474FC-8CBD-467F-852C-288B9D1CA14A}"/>
                </a:ext>
              </a:extLst>
            </p:cNvPr>
            <p:cNvSpPr txBox="1"/>
            <p:nvPr/>
          </p:nvSpPr>
          <p:spPr>
            <a:xfrm>
              <a:off x="482278" y="4208434"/>
              <a:ext cx="911357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lang="no-NO"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Lekse</a:t>
              </a:r>
              <a:endParaRPr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endParaRPr>
            </a:p>
          </p:txBody>
        </p:sp>
        <p:cxnSp>
          <p:nvCxnSpPr>
            <p:cNvPr id="158" name="Google Shape;142;p1">
              <a:extLst>
                <a:ext uri="{FF2B5EF4-FFF2-40B4-BE49-F238E27FC236}">
                  <a16:creationId xmlns:a16="http://schemas.microsoft.com/office/drawing/2014/main" id="{B3A81A4C-1527-4616-A68B-3E50919348E5}"/>
                </a:ext>
              </a:extLst>
            </p:cNvPr>
            <p:cNvCxnSpPr/>
            <p:nvPr/>
          </p:nvCxnSpPr>
          <p:spPr>
            <a:xfrm rot="5400000">
              <a:off x="408690" y="4579345"/>
              <a:ext cx="287100" cy="282000"/>
            </a:xfrm>
            <a:prstGeom prst="curvedConnector3">
              <a:avLst>
                <a:gd name="adj1" fmla="val -1829"/>
              </a:avLst>
            </a:prstGeom>
            <a:noFill/>
            <a:ln w="34925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3" name="Gruppe 2" descr="En grå boble med som skal visualisere undervisningsdelen «å komme på en idé».">
            <a:extLst>
              <a:ext uri="{FF2B5EF4-FFF2-40B4-BE49-F238E27FC236}">
                <a16:creationId xmlns:a16="http://schemas.microsoft.com/office/drawing/2014/main" id="{32C77397-BE50-49F8-A1B7-FCCAB62A73EA}"/>
              </a:ext>
            </a:extLst>
          </p:cNvPr>
          <p:cNvGrpSpPr/>
          <p:nvPr/>
        </p:nvGrpSpPr>
        <p:grpSpPr>
          <a:xfrm>
            <a:off x="502094" y="5325314"/>
            <a:ext cx="1270902" cy="1007797"/>
            <a:chOff x="432397" y="4259857"/>
            <a:chExt cx="1270902" cy="1007797"/>
          </a:xfrm>
        </p:grpSpPr>
        <p:pic>
          <p:nvPicPr>
            <p:cNvPr id="92" name="Google Shape;92;p16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432397" y="4259857"/>
              <a:ext cx="1270902" cy="10077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6" name="Google Shape;96;p16"/>
            <p:cNvSpPr txBox="1"/>
            <p:nvPr/>
          </p:nvSpPr>
          <p:spPr>
            <a:xfrm>
              <a:off x="432397" y="4432732"/>
              <a:ext cx="1270902" cy="7694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Å komme på en idé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2" name="Gruppe 1" descr="En grå boble med som skal visualisere undervisningsdelen «bygging».">
            <a:extLst>
              <a:ext uri="{FF2B5EF4-FFF2-40B4-BE49-F238E27FC236}">
                <a16:creationId xmlns:a16="http://schemas.microsoft.com/office/drawing/2014/main" id="{CBB6BBA3-FAED-4E2C-B9F7-4D191AAF392F}"/>
              </a:ext>
            </a:extLst>
          </p:cNvPr>
          <p:cNvGrpSpPr/>
          <p:nvPr/>
        </p:nvGrpSpPr>
        <p:grpSpPr>
          <a:xfrm>
            <a:off x="1806368" y="5482663"/>
            <a:ext cx="1108416" cy="686167"/>
            <a:chOff x="834923" y="5564649"/>
            <a:chExt cx="1108416" cy="686167"/>
          </a:xfrm>
        </p:grpSpPr>
        <p:pic>
          <p:nvPicPr>
            <p:cNvPr id="115" name="Google Shape;115;p16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834923" y="5564649"/>
              <a:ext cx="1108416" cy="6861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6" name="Google Shape;116;p16"/>
            <p:cNvSpPr txBox="1"/>
            <p:nvPr/>
          </p:nvSpPr>
          <p:spPr>
            <a:xfrm>
              <a:off x="834923" y="5640453"/>
              <a:ext cx="1108415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Bygging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4" name="Gruppe 3" descr="En grå boble med som skal visualisere undervisningsdelen «presentasjon av oppfinnelse».">
            <a:extLst>
              <a:ext uri="{FF2B5EF4-FFF2-40B4-BE49-F238E27FC236}">
                <a16:creationId xmlns:a16="http://schemas.microsoft.com/office/drawing/2014/main" id="{5F372E46-30DE-4F25-A907-CC4BBB5603ED}"/>
              </a:ext>
            </a:extLst>
          </p:cNvPr>
          <p:cNvGrpSpPr/>
          <p:nvPr/>
        </p:nvGrpSpPr>
        <p:grpSpPr>
          <a:xfrm>
            <a:off x="2995005" y="5228205"/>
            <a:ext cx="1419779" cy="1182594"/>
            <a:chOff x="3166073" y="5080986"/>
            <a:chExt cx="1419779" cy="1182594"/>
          </a:xfrm>
        </p:grpSpPr>
        <p:pic>
          <p:nvPicPr>
            <p:cNvPr id="119" name="Google Shape;119;p16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3166073" y="5080986"/>
              <a:ext cx="1419779" cy="10858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0" name="Google Shape;120;p16"/>
            <p:cNvSpPr txBox="1"/>
            <p:nvPr/>
          </p:nvSpPr>
          <p:spPr>
            <a:xfrm>
              <a:off x="3189697" y="5155380"/>
              <a:ext cx="1372500" cy="1108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Presentasjon av oppfinnelse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5" name="Gruppe 4" descr="En grå boble med som skal visualisere undervisningsdelen «starter».">
            <a:extLst>
              <a:ext uri="{FF2B5EF4-FFF2-40B4-BE49-F238E27FC236}">
                <a16:creationId xmlns:a16="http://schemas.microsoft.com/office/drawing/2014/main" id="{63A0CD78-0C89-49CA-8E30-2F8BFC6E2E28}"/>
              </a:ext>
            </a:extLst>
          </p:cNvPr>
          <p:cNvGrpSpPr/>
          <p:nvPr/>
        </p:nvGrpSpPr>
        <p:grpSpPr>
          <a:xfrm>
            <a:off x="4450438" y="5428243"/>
            <a:ext cx="923636" cy="674667"/>
            <a:chOff x="4687867" y="5221157"/>
            <a:chExt cx="923636" cy="674667"/>
          </a:xfrm>
        </p:grpSpPr>
        <p:pic>
          <p:nvPicPr>
            <p:cNvPr id="91" name="Google Shape;91;p16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 rot="4580251">
              <a:off x="4812351" y="5096673"/>
              <a:ext cx="674667" cy="92363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Google Shape;109;p16"/>
            <p:cNvSpPr txBox="1"/>
            <p:nvPr/>
          </p:nvSpPr>
          <p:spPr>
            <a:xfrm>
              <a:off x="4689268" y="5343047"/>
              <a:ext cx="914400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Starter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10" name="Gruppe 9" descr="En grå boble med som skal visualisere undervisningsdelen «oppdrag».">
            <a:extLst>
              <a:ext uri="{FF2B5EF4-FFF2-40B4-BE49-F238E27FC236}">
                <a16:creationId xmlns:a16="http://schemas.microsoft.com/office/drawing/2014/main" id="{DE49D0C2-C23C-4FEB-A487-01D0257E12A2}"/>
              </a:ext>
            </a:extLst>
          </p:cNvPr>
          <p:cNvGrpSpPr/>
          <p:nvPr/>
        </p:nvGrpSpPr>
        <p:grpSpPr>
          <a:xfrm>
            <a:off x="5444886" y="5415566"/>
            <a:ext cx="1287007" cy="677963"/>
            <a:chOff x="10488236" y="4232227"/>
            <a:chExt cx="1287007" cy="677963"/>
          </a:xfrm>
        </p:grpSpPr>
        <p:pic>
          <p:nvPicPr>
            <p:cNvPr id="93" name="Google Shape;93;p16"/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>
              <a:off x="10504341" y="4232227"/>
              <a:ext cx="1270902" cy="67796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0" name="Google Shape;110;p16"/>
            <p:cNvSpPr txBox="1"/>
            <p:nvPr/>
          </p:nvSpPr>
          <p:spPr>
            <a:xfrm>
              <a:off x="10488236" y="4341940"/>
              <a:ext cx="1287007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Oppdrag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6" name="Gruppe 5" descr="En grå boble med som skal visualisere undervisningsdelen «å finne muligheter».">
            <a:extLst>
              <a:ext uri="{FF2B5EF4-FFF2-40B4-BE49-F238E27FC236}">
                <a16:creationId xmlns:a16="http://schemas.microsoft.com/office/drawing/2014/main" id="{E9A5DFBC-4C4A-4268-9B2D-ADE2E03171D4}"/>
              </a:ext>
            </a:extLst>
          </p:cNvPr>
          <p:cNvGrpSpPr/>
          <p:nvPr/>
        </p:nvGrpSpPr>
        <p:grpSpPr>
          <a:xfrm>
            <a:off x="6836445" y="5315789"/>
            <a:ext cx="1162569" cy="1013813"/>
            <a:chOff x="5884977" y="5083941"/>
            <a:chExt cx="1162569" cy="1013813"/>
          </a:xfrm>
        </p:grpSpPr>
        <p:pic>
          <p:nvPicPr>
            <p:cNvPr id="90" name="Google Shape;90;p16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5884977" y="5083941"/>
              <a:ext cx="1149169" cy="101381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1" name="Google Shape;111;p16"/>
            <p:cNvSpPr txBox="1"/>
            <p:nvPr/>
          </p:nvSpPr>
          <p:spPr>
            <a:xfrm>
              <a:off x="5898377" y="5206126"/>
              <a:ext cx="1149169" cy="7694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Å finne muligheter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7" name="Gruppe 6" descr="En grå boble med som skal visualisere undervisningsdelen «Kravspek prototype-bygging».">
            <a:extLst>
              <a:ext uri="{FF2B5EF4-FFF2-40B4-BE49-F238E27FC236}">
                <a16:creationId xmlns:a16="http://schemas.microsoft.com/office/drawing/2014/main" id="{9D12BB4B-E7DE-49C9-B128-092A834128E2}"/>
              </a:ext>
            </a:extLst>
          </p:cNvPr>
          <p:cNvGrpSpPr/>
          <p:nvPr/>
        </p:nvGrpSpPr>
        <p:grpSpPr>
          <a:xfrm>
            <a:off x="8022669" y="5141997"/>
            <a:ext cx="1270902" cy="1263873"/>
            <a:chOff x="7330174" y="4946467"/>
            <a:chExt cx="1270902" cy="1263873"/>
          </a:xfrm>
        </p:grpSpPr>
        <p:pic>
          <p:nvPicPr>
            <p:cNvPr id="112" name="Google Shape;112;p16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7332341" y="4946467"/>
              <a:ext cx="1268735" cy="12638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Google Shape;114;p16"/>
            <p:cNvSpPr txBox="1"/>
            <p:nvPr/>
          </p:nvSpPr>
          <p:spPr>
            <a:xfrm>
              <a:off x="7330174" y="5038256"/>
              <a:ext cx="1270902" cy="1107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Kravspek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Prototype-bygging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8" name="Gruppe 7" descr="En grå boble med som skal visualisere undervisningsdelen «kravspek presentasjon».">
            <a:extLst>
              <a:ext uri="{FF2B5EF4-FFF2-40B4-BE49-F238E27FC236}">
                <a16:creationId xmlns:a16="http://schemas.microsoft.com/office/drawing/2014/main" id="{85F7180D-3581-4979-B409-D63DC9C63D3C}"/>
              </a:ext>
            </a:extLst>
          </p:cNvPr>
          <p:cNvGrpSpPr/>
          <p:nvPr/>
        </p:nvGrpSpPr>
        <p:grpSpPr>
          <a:xfrm>
            <a:off x="9387991" y="5278958"/>
            <a:ext cx="1270903" cy="1019175"/>
            <a:chOff x="8975021" y="5113563"/>
            <a:chExt cx="1270903" cy="1019175"/>
          </a:xfrm>
        </p:grpSpPr>
        <p:pic>
          <p:nvPicPr>
            <p:cNvPr id="117" name="Google Shape;117;p16"/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>
              <a:off x="8975022" y="5113563"/>
              <a:ext cx="1270902" cy="1019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16"/>
            <p:cNvSpPr txBox="1"/>
            <p:nvPr/>
          </p:nvSpPr>
          <p:spPr>
            <a:xfrm>
              <a:off x="8975021" y="5193683"/>
              <a:ext cx="1270902" cy="7694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Kravspek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Presentasjon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  <p:grpSp>
        <p:nvGrpSpPr>
          <p:cNvPr id="9" name="Gruppe 8" descr="En grå boble med som skal visualisere undervisningsdelen «refleksjon».">
            <a:extLst>
              <a:ext uri="{FF2B5EF4-FFF2-40B4-BE49-F238E27FC236}">
                <a16:creationId xmlns:a16="http://schemas.microsoft.com/office/drawing/2014/main" id="{AC5022EF-23C9-40EE-927A-52E430F577DA}"/>
              </a:ext>
            </a:extLst>
          </p:cNvPr>
          <p:cNvGrpSpPr/>
          <p:nvPr/>
        </p:nvGrpSpPr>
        <p:grpSpPr>
          <a:xfrm>
            <a:off x="10696814" y="5372919"/>
            <a:ext cx="1114555" cy="769440"/>
            <a:chOff x="10582514" y="5151871"/>
            <a:chExt cx="1114555" cy="769440"/>
          </a:xfrm>
        </p:grpSpPr>
        <p:pic>
          <p:nvPicPr>
            <p:cNvPr id="129" name="Google Shape;129;p16"/>
            <p:cNvPicPr preferRelativeResize="0"/>
            <p:nvPr/>
          </p:nvPicPr>
          <p:blipFill rotWithShape="1">
            <a:blip r:embed="rId13"/>
            <a:srcRect/>
            <a:stretch/>
          </p:blipFill>
          <p:spPr>
            <a:xfrm>
              <a:off x="10582515" y="5151871"/>
              <a:ext cx="1114554" cy="76944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1" name="Google Shape;131;p16"/>
            <p:cNvSpPr txBox="1"/>
            <p:nvPr/>
          </p:nvSpPr>
          <p:spPr>
            <a:xfrm>
              <a:off x="10582514" y="5321191"/>
              <a:ext cx="1114555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no-NO" sz="2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matic SC"/>
                  <a:ea typeface="Amatic SC"/>
                  <a:cs typeface="Amatic SC"/>
                  <a:sym typeface="Amatic SC"/>
                </a:rPr>
                <a:t>Refleksjon</a:t>
              </a:r>
              <a:endPara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atic SC"/>
                <a:ea typeface="Amatic SC"/>
                <a:cs typeface="Amatic SC"/>
                <a:sym typeface="Amatic S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59479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A564E76FEF7B84AA557202ACDB87FF7" ma:contentTypeVersion="8" ma:contentTypeDescription="Opprett et nytt dokument." ma:contentTypeScope="" ma:versionID="dafd82d617f11472923d3a62e254e63d">
  <xsd:schema xmlns:xsd="http://www.w3.org/2001/XMLSchema" xmlns:xs="http://www.w3.org/2001/XMLSchema" xmlns:p="http://schemas.microsoft.com/office/2006/metadata/properties" xmlns:ns3="caa003fe-3fec-4224-b268-ccd0ca2f3633" targetNamespace="http://schemas.microsoft.com/office/2006/metadata/properties" ma:root="true" ma:fieldsID="03b80acd85e33566a92b0bdc16e5bc47" ns3:_="">
    <xsd:import namespace="caa003fe-3fec-4224-b268-ccd0ca2f36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003fe-3fec-4224-b268-ccd0ca2f36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C3E2BA-60A6-488B-B53E-FA0439796C86}">
  <ds:schemaRefs>
    <ds:schemaRef ds:uri="http://schemas.microsoft.com/office/infopath/2007/PartnerControls"/>
    <ds:schemaRef ds:uri="caa003fe-3fec-4224-b268-ccd0ca2f3633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A621AE-43D7-403E-A94D-1096251FBB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BC1ACA-7AF6-46BD-B0A2-C3393B48CC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a003fe-3fec-4224-b268-ccd0ca2f36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24940</TotalTime>
  <Words>32</Words>
  <Application>Microsoft Macintosh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Calibri</vt:lpstr>
      <vt:lpstr>Amatic SC</vt:lpstr>
      <vt:lpstr>Arial</vt:lpstr>
      <vt:lpstr>Segoe Print</vt:lpstr>
      <vt:lpstr>1_Office-tema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Øystein Sørborg</dc:creator>
  <cp:lastModifiedBy>Celine Aas</cp:lastModifiedBy>
  <cp:revision>13</cp:revision>
  <dcterms:created xsi:type="dcterms:W3CDTF">2019-05-08T10:22:22Z</dcterms:created>
  <dcterms:modified xsi:type="dcterms:W3CDTF">2025-01-18T19:45:13Z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0x010100CA564E76FEF7B84AA557202ACDB87FF7</vt:lpwstr>
  </property>
</Properties>
</file>