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4" r:id="rId4"/>
    <p:sldId id="266" r:id="rId5"/>
    <p:sldId id="276" r:id="rId6"/>
    <p:sldId id="260" r:id="rId7"/>
    <p:sldId id="270" r:id="rId8"/>
    <p:sldId id="268" r:id="rId9"/>
    <p:sldId id="261" r:id="rId10"/>
    <p:sldId id="263" r:id="rId11"/>
    <p:sldId id="264" r:id="rId12"/>
    <p:sldId id="277" r:id="rId13"/>
    <p:sldId id="272" r:id="rId14"/>
    <p:sldId id="262" r:id="rId15"/>
    <p:sldId id="265" r:id="rId16"/>
    <p:sldId id="267" r:id="rId17"/>
    <p:sldId id="269" r:id="rId18"/>
    <p:sldId id="259" r:id="rId19"/>
    <p:sldId id="275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92600-3382-485A-B607-C6B347B72027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BD52-AA5A-4C79-9E48-6A27287DBD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74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5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4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1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0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9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0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1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1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no/url?sa=i&amp;rct=j&amp;q=&amp;esrc=s&amp;source=images&amp;cd=&amp;cad=rja&amp;uact=8&amp;ved=0ahUKEwivu9yh0LLSAhXDhiwKHYu4Ac4QjRwIBw&amp;url=http://www.chromacommunications.ca/product/iridium-extreme-satellite-phone-3/&amp;psig=AFQjCNHE-k8bvHNzzLR28cIRPcP7QZxs1A&amp;ust=148836559776653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27708" y="8546"/>
            <a:ext cx="8592764" cy="66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95936" y="3068960"/>
            <a:ext cx="93610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6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5400" b="1" dirty="0" smtClean="0"/>
              <a:t>Oppdrag snakketøy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n-NO" sz="3600" dirty="0" smtClean="0"/>
              <a:t>Idékonkurranse frå Snakketøyet AS</a:t>
            </a:r>
          </a:p>
          <a:p>
            <a:r>
              <a:rPr lang="nn-NO" sz="3600" dirty="0" smtClean="0"/>
              <a:t>Finn opp eit smart klesplagg som kommuniserer med internett for å dekke et behov.</a:t>
            </a:r>
          </a:p>
          <a:p>
            <a:r>
              <a:rPr lang="nn-NO" sz="3600" dirty="0"/>
              <a:t>Presenter idéen </a:t>
            </a:r>
            <a:r>
              <a:rPr lang="nn-NO" sz="3600" dirty="0" smtClean="0"/>
              <a:t>gjennom film eller bildeserie.</a:t>
            </a:r>
          </a:p>
          <a:p>
            <a:pPr marL="0" indent="0">
              <a:buNone/>
            </a:pPr>
            <a:endParaRPr lang="nn-NO" sz="3600" dirty="0" smtClean="0"/>
          </a:p>
          <a:p>
            <a:endParaRPr lang="nn-NO" sz="3600" dirty="0" smtClean="0"/>
          </a:p>
        </p:txBody>
      </p:sp>
    </p:spTree>
    <p:extLst>
      <p:ext uri="{BB962C8B-B14F-4D97-AF65-F5344CB8AC3E}">
        <p14:creationId xmlns:p14="http://schemas.microsoft.com/office/powerpoint/2010/main" val="2829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23528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 smtClean="0">
                <a:solidFill>
                  <a:srgbClr val="FF0000"/>
                </a:solidFill>
              </a:rPr>
              <a:t>Fortsett med </a:t>
            </a:r>
            <a:r>
              <a:rPr lang="nb-NO" sz="4000" b="1" dirty="0" smtClean="0">
                <a:solidFill>
                  <a:srgbClr val="FF0000"/>
                </a:solidFill>
              </a:rPr>
              <a:t>idéfasen</a:t>
            </a:r>
            <a:endParaRPr lang="nb-NO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3466408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3641013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221088"/>
            <a:ext cx="2232248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5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400" dirty="0" smtClean="0">
                  <a:latin typeface="+mj-lt"/>
                </a:rPr>
                <a:t>Ute</a:t>
              </a:r>
              <a:endParaRPr lang="nn-NO" altLang="nb-NO" sz="1400" dirty="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04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 smtClean="0">
                <a:latin typeface="+mj-lt"/>
              </a:rPr>
              <a:t>Fire kategoriar trådlaus kommunikasjon:</a:t>
            </a:r>
            <a:endParaRPr lang="nn-NO" b="1" dirty="0">
              <a:latin typeface="+mj-lt"/>
            </a:endParaRP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n-NO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n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n-N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  NFC: ca. 20 cm</a:t>
            </a:r>
            <a:endParaRPr kumimoji="0" lang="nn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n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Rekkevidde: innan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sz="1400" dirty="0" smtClean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Rekkevidde: avhengig av teneste.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sz="1600" dirty="0" smtClean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dirty="0" smtClean="0">
                <a:latin typeface="+mj-lt"/>
              </a:rPr>
              <a:t>Rekkevidde: store landområde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7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tellite ph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237"/>
            <a:ext cx="60198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0167" r="18191" b="7421"/>
          <a:stretch/>
        </p:blipFill>
        <p:spPr bwMode="auto">
          <a:xfrm>
            <a:off x="-2328" y="0"/>
            <a:ext cx="9742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5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 smtClean="0"/>
              <a:t>Oppdrag snakketøy</a:t>
            </a:r>
            <a:endParaRPr lang="nn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46856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4000" b="1" dirty="0" smtClean="0">
                <a:solidFill>
                  <a:srgbClr val="FF0000"/>
                </a:solidFill>
              </a:rPr>
              <a:t>Bruk 5 minutt på å diskutere </a:t>
            </a:r>
            <a:endParaRPr lang="nn-NO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3466408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3641013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221088"/>
            <a:ext cx="2232248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85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0167" r="25678" b="7421"/>
          <a:stretch/>
        </p:blipFill>
        <p:spPr bwMode="auto">
          <a:xfrm>
            <a:off x="-2328" y="0"/>
            <a:ext cx="859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1988840"/>
            <a:ext cx="82296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>
                <a:solidFill>
                  <a:schemeClr val="bg1"/>
                </a:solidFill>
              </a:rPr>
              <a:t>Kva </a:t>
            </a:r>
            <a:r>
              <a:rPr lang="nb-NO" sz="5400" b="1" dirty="0" smtClean="0">
                <a:solidFill>
                  <a:schemeClr val="bg1"/>
                </a:solidFill>
              </a:rPr>
              <a:t>med </a:t>
            </a:r>
            <a:r>
              <a:rPr lang="nb-NO" sz="5400" b="1" dirty="0" smtClean="0">
                <a:solidFill>
                  <a:schemeClr val="bg1"/>
                </a:solidFill>
              </a:rPr>
              <a:t>sensitiv informasjon </a:t>
            </a:r>
            <a:br>
              <a:rPr lang="nb-NO" sz="5400" b="1" dirty="0" smtClean="0">
                <a:solidFill>
                  <a:schemeClr val="bg1"/>
                </a:solidFill>
              </a:rPr>
            </a:br>
            <a:r>
              <a:rPr lang="nb-NO" sz="5400" b="1" dirty="0" smtClean="0">
                <a:solidFill>
                  <a:schemeClr val="bg1"/>
                </a:solidFill>
              </a:rPr>
              <a:t>som </a:t>
            </a:r>
            <a:r>
              <a:rPr lang="nb-NO" sz="5400" b="1" dirty="0" err="1" smtClean="0">
                <a:solidFill>
                  <a:schemeClr val="bg1"/>
                </a:solidFill>
              </a:rPr>
              <a:t>helseopplysingar</a:t>
            </a:r>
            <a:r>
              <a:rPr lang="nb-NO" sz="5400" b="1" dirty="0" smtClean="0">
                <a:solidFill>
                  <a:schemeClr val="bg1"/>
                </a:solidFill>
              </a:rPr>
              <a:t>?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al Security, Hacker, Cyber Crime,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081" y="0"/>
            <a:ext cx="11756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683568" y="350100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 err="1" smtClean="0">
                <a:solidFill>
                  <a:schemeClr val="bg1"/>
                </a:solidFill>
              </a:rPr>
              <a:t>Kryptering</a:t>
            </a:r>
            <a:endParaRPr lang="nn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19/b9/45/19b9458be7eb0aa406506a049f0bce5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901" r="18417" b="2652"/>
          <a:stretch/>
        </p:blipFill>
        <p:spPr bwMode="auto">
          <a:xfrm rot="5400000">
            <a:off x="3278227" y="-1169697"/>
            <a:ext cx="2880320" cy="70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862" y="44624"/>
            <a:ext cx="354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3600" dirty="0" err="1" smtClean="0"/>
              <a:t>Krypteringsnøkkel</a:t>
            </a:r>
            <a:endParaRPr lang="nn-NO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89582" y="2025714"/>
            <a:ext cx="625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3600" dirty="0" smtClean="0"/>
              <a:t>Byt om </a:t>
            </a:r>
            <a:r>
              <a:rPr lang="nn-NO" sz="3600" dirty="0" err="1" smtClean="0"/>
              <a:t>rekkefølga</a:t>
            </a:r>
            <a:r>
              <a:rPr lang="nn-NO" sz="3600" dirty="0" smtClean="0"/>
              <a:t> til to og to tal</a:t>
            </a:r>
            <a:endParaRPr lang="nn-NO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81140" y="5148481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800" b="0" dirty="0" smtClean="0">
                <a:solidFill>
                  <a:schemeClr val="tx1"/>
                </a:solidFill>
                <a:effectLst/>
              </a:rPr>
              <a:t>0 1 0 0 0 0 0 1</a:t>
            </a:r>
            <a:endParaRPr lang="nn-NO" sz="4800" dirty="0"/>
          </a:p>
        </p:txBody>
      </p:sp>
      <p:sp>
        <p:nvSpPr>
          <p:cNvPr id="6" name="Rectangle 5"/>
          <p:cNvSpPr/>
          <p:nvPr/>
        </p:nvSpPr>
        <p:spPr>
          <a:xfrm>
            <a:off x="2881140" y="4221088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800" b="0" dirty="0" smtClean="0">
                <a:solidFill>
                  <a:schemeClr val="tx1"/>
                </a:solidFill>
                <a:effectLst/>
              </a:rPr>
              <a:t>1 0 0 0 0 0 1 0</a:t>
            </a:r>
            <a:endParaRPr lang="nn-NO" sz="4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04482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0032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6136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0448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32040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3255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6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34195"/>
              </p:ext>
            </p:extLst>
          </p:nvPr>
        </p:nvGraphicFramePr>
        <p:xfrm>
          <a:off x="971600" y="692696"/>
          <a:ext cx="7416824" cy="4489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Begrep</a:t>
                      </a:r>
                      <a:endParaRPr lang="nn-NO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n-NO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binær</a:t>
                      </a:r>
                      <a:r>
                        <a:rPr lang="nn-NO" sz="20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n-NO" sz="2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kode</a:t>
                      </a:r>
                      <a:endParaRPr lang="nn-NO" sz="2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informasjon omsett til teikna</a:t>
                      </a:r>
                      <a:r>
                        <a:rPr lang="nn-NO" sz="20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0 og 1 som datamaskinar kan lagre og overføre</a:t>
                      </a:r>
                      <a:endParaRPr lang="nn-NO" sz="2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kryptere</a:t>
                      </a:r>
                      <a:endParaRPr lang="nn-NO" sz="20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0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forme om data på ein avtalt måte slik at informasjonen ikkje kan bli</a:t>
                      </a:r>
                      <a:r>
                        <a:rPr lang="nn-NO" sz="2000" b="0" baseline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nn-NO" sz="20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lest av uvedkomande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20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20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2533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Begrepsark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0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4292"/>
            <a:ext cx="7848872" cy="59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2915816" y="260648"/>
            <a:ext cx="3419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 smtClean="0"/>
              <a:t>www.finnsenderen.no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019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63" y="333027"/>
            <a:ext cx="312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3600" dirty="0" smtClean="0"/>
              <a:t>K</a:t>
            </a:r>
            <a:r>
              <a:rPr lang="nn-NO" sz="3600" dirty="0" smtClean="0"/>
              <a:t>va er dekning?</a:t>
            </a:r>
            <a:endParaRPr lang="nn-NO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72648" y="3037104"/>
            <a:ext cx="192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Ein basestasjon sender og tar i mot </a:t>
            </a:r>
            <a:r>
              <a:rPr lang="nn-NO" dirty="0" err="1" smtClean="0"/>
              <a:t>mikrobølger</a:t>
            </a:r>
            <a:r>
              <a:rPr lang="nn-NO" dirty="0" smtClean="0"/>
              <a:t>.</a:t>
            </a:r>
            <a:endParaRPr lang="nn-NO" dirty="0"/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 smtClean="0"/>
              <a:t>Mikrobølger</a:t>
            </a:r>
            <a:r>
              <a:rPr lang="nn-NO" dirty="0" smtClean="0"/>
              <a:t> stråler ut på same måte som lys, men dei er ikkje synlege for auget.</a:t>
            </a:r>
            <a:endParaRPr lang="nn-NO" dirty="0"/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Lysstrålar må treffe auget ditt for at du skal sjå.</a:t>
            </a:r>
            <a:endParaRPr lang="nn-NO" dirty="0"/>
          </a:p>
        </p:txBody>
      </p:sp>
      <p:pic>
        <p:nvPicPr>
          <p:cNvPr id="2050" name="Picture 2" descr="Bilderesultat for lyspæ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Ei lyspære sender ut lys.</a:t>
            </a:r>
            <a:endParaRPr lang="nn-NO" dirty="0"/>
          </a:p>
        </p:txBody>
      </p:sp>
      <p:pic>
        <p:nvPicPr>
          <p:cNvPr id="2052" name="Picture 4" descr="Bilderesultat for mobiltelefon iphon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 smtClean="0"/>
              <a:t>Mikrobølger</a:t>
            </a:r>
            <a:r>
              <a:rPr lang="nn-NO" dirty="0" smtClean="0"/>
              <a:t> må treffe antenna på telefonen for at det skal vere dekning.</a:t>
            </a:r>
            <a:endParaRPr lang="nn-NO" dirty="0" smtClean="0"/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 dirty="0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 dirty="0"/>
          </a:p>
        </p:txBody>
      </p:sp>
      <p:pic>
        <p:nvPicPr>
          <p:cNvPr id="2058" name="Picture 10" descr="Bilderesultat for tegnet øy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970" y="1590376"/>
            <a:ext cx="2036846" cy="13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400" dirty="0" smtClean="0">
                  <a:latin typeface="+mj-lt"/>
                </a:rPr>
                <a:t>Ute</a:t>
              </a:r>
              <a:endParaRPr lang="nn-NO" altLang="nb-NO" sz="1400" dirty="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48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b="1" dirty="0" smtClean="0">
                <a:latin typeface="+mj-lt"/>
              </a:rPr>
              <a:t>Fire kategoriar trådlaus kommunikasjon:</a:t>
            </a:r>
            <a:endParaRPr lang="nn-NO" sz="2000" b="1" dirty="0">
              <a:latin typeface="+mj-lt"/>
            </a:endParaRP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 dirty="0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n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n-NO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n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n-N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  NFC: ca. 20 cm</a:t>
            </a:r>
            <a:endParaRPr kumimoji="0" lang="nn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n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Rekkevidde: innan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sz="1400" dirty="0" smtClean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Rekkevidde: avhengig av teneste.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dirty="0" smtClean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sz="1600" dirty="0" smtClean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dirty="0" smtClean="0">
                <a:latin typeface="+mj-lt"/>
              </a:rPr>
              <a:t>Rekkevidde: store landområde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2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44888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Du kan </a:t>
                      </a: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kople </a:t>
                      </a: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deg til internett </a:t>
                      </a: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trådlaust </a:t>
                      </a: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dersom du har dekning eller med kabel.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9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139952" y="908720"/>
            <a:ext cx="388843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sz="2400" dirty="0" smtClean="0"/>
              <a:t>Informasjon må bli omsett til binær kode for å bli send trådlaust eller med kabel.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8318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59139"/>
              </p:ext>
            </p:extLst>
          </p:nvPr>
        </p:nvGraphicFramePr>
        <p:xfrm>
          <a:off x="7363695" y="484738"/>
          <a:ext cx="1661722" cy="5896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98279"/>
              </p:ext>
            </p:extLst>
          </p:nvPr>
        </p:nvGraphicFramePr>
        <p:xfrm>
          <a:off x="251520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40078"/>
              </p:ext>
            </p:extLst>
          </p:nvPr>
        </p:nvGraphicFramePr>
        <p:xfrm>
          <a:off x="1979712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66577"/>
              </p:ext>
            </p:extLst>
          </p:nvPr>
        </p:nvGraphicFramePr>
        <p:xfrm>
          <a:off x="3707904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0145"/>
              </p:ext>
            </p:extLst>
          </p:nvPr>
        </p:nvGraphicFramePr>
        <p:xfrm>
          <a:off x="5436096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01532"/>
              </p:ext>
            </p:extLst>
          </p:nvPr>
        </p:nvGraphicFramePr>
        <p:xfrm>
          <a:off x="931986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56923"/>
              </p:ext>
            </p:extLst>
          </p:nvPr>
        </p:nvGraphicFramePr>
        <p:xfrm>
          <a:off x="2660178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55295"/>
              </p:ext>
            </p:extLst>
          </p:nvPr>
        </p:nvGraphicFramePr>
        <p:xfrm>
          <a:off x="4404148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45421"/>
              </p:ext>
            </p:extLst>
          </p:nvPr>
        </p:nvGraphicFramePr>
        <p:xfrm>
          <a:off x="6140228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99653"/>
              </p:ext>
            </p:extLst>
          </p:nvPr>
        </p:nvGraphicFramePr>
        <p:xfrm>
          <a:off x="927458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78398"/>
              </p:ext>
            </p:extLst>
          </p:nvPr>
        </p:nvGraphicFramePr>
        <p:xfrm>
          <a:off x="2655650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37098"/>
              </p:ext>
            </p:extLst>
          </p:nvPr>
        </p:nvGraphicFramePr>
        <p:xfrm>
          <a:off x="4399619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03680"/>
              </p:ext>
            </p:extLst>
          </p:nvPr>
        </p:nvGraphicFramePr>
        <p:xfrm>
          <a:off x="6135700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87245"/>
              </p:ext>
            </p:extLst>
          </p:nvPr>
        </p:nvGraphicFramePr>
        <p:xfrm>
          <a:off x="232383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4124"/>
              </p:ext>
            </p:extLst>
          </p:nvPr>
        </p:nvGraphicFramePr>
        <p:xfrm>
          <a:off x="1960575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22451"/>
              </p:ext>
            </p:extLst>
          </p:nvPr>
        </p:nvGraphicFramePr>
        <p:xfrm>
          <a:off x="3688767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48569"/>
              </p:ext>
            </p:extLst>
          </p:nvPr>
        </p:nvGraphicFramePr>
        <p:xfrm>
          <a:off x="5416959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09673"/>
              </p:ext>
            </p:extLst>
          </p:nvPr>
        </p:nvGraphicFramePr>
        <p:xfrm>
          <a:off x="232383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37572"/>
              </p:ext>
            </p:extLst>
          </p:nvPr>
        </p:nvGraphicFramePr>
        <p:xfrm>
          <a:off x="1960575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45353"/>
              </p:ext>
            </p:extLst>
          </p:nvPr>
        </p:nvGraphicFramePr>
        <p:xfrm>
          <a:off x="3688767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34912"/>
              </p:ext>
            </p:extLst>
          </p:nvPr>
        </p:nvGraphicFramePr>
        <p:xfrm>
          <a:off x="5416959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31833"/>
              </p:ext>
            </p:extLst>
          </p:nvPr>
        </p:nvGraphicFramePr>
        <p:xfrm>
          <a:off x="912849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9922"/>
              </p:ext>
            </p:extLst>
          </p:nvPr>
        </p:nvGraphicFramePr>
        <p:xfrm>
          <a:off x="2641041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61616"/>
              </p:ext>
            </p:extLst>
          </p:nvPr>
        </p:nvGraphicFramePr>
        <p:xfrm>
          <a:off x="4385010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29710"/>
              </p:ext>
            </p:extLst>
          </p:nvPr>
        </p:nvGraphicFramePr>
        <p:xfrm>
          <a:off x="6121091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6515" y="470778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Melding frå lærar</a:t>
            </a:r>
            <a:endParaRPr lang="nn-NO" dirty="0"/>
          </a:p>
        </p:txBody>
      </p:sp>
      <p:sp>
        <p:nvSpPr>
          <p:cNvPr id="41" name="TextBox 40"/>
          <p:cNvSpPr txBox="1"/>
          <p:nvPr/>
        </p:nvSpPr>
        <p:spPr>
          <a:xfrm>
            <a:off x="133857" y="2801072"/>
            <a:ext cx="1931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Bokstavar du skal </a:t>
            </a:r>
            <a:r>
              <a:rPr lang="nn-NO" sz="1400" b="1" dirty="0" smtClean="0"/>
              <a:t>sende</a:t>
            </a:r>
            <a:endParaRPr lang="nn-NO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8582" y="3458278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Melding som ASCII</a:t>
            </a:r>
            <a:endParaRPr lang="nn-NO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47924" y="4960913"/>
            <a:ext cx="165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Melding du </a:t>
            </a:r>
            <a:r>
              <a:rPr lang="nn-NO" sz="1400" b="1" dirty="0" smtClean="0"/>
              <a:t>tar imot</a:t>
            </a:r>
            <a:endParaRPr lang="nn-NO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34360" y="5655355"/>
            <a:ext cx="232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Bokstavar sende frå mottakar</a:t>
            </a:r>
            <a:endParaRPr lang="nn-NO" sz="1400" dirty="0" smtClean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03145" y="2198970"/>
            <a:ext cx="68946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3144" y="4503226"/>
            <a:ext cx="68946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3752" y="78738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som ASCII:</a:t>
            </a:r>
            <a:endParaRPr lang="nn-NO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58674" y="1425933"/>
            <a:ext cx="1293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som bokstaver:</a:t>
            </a:r>
            <a:endParaRPr lang="nn-NO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36167" y="2441264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Melding til elev</a:t>
            </a:r>
            <a:endParaRPr lang="nn-NO" dirty="0"/>
          </a:p>
        </p:txBody>
      </p:sp>
      <p:sp>
        <p:nvSpPr>
          <p:cNvPr id="52" name="TextBox 51"/>
          <p:cNvSpPr txBox="1"/>
          <p:nvPr/>
        </p:nvSpPr>
        <p:spPr>
          <a:xfrm>
            <a:off x="144959" y="458475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Melding frå elev</a:t>
            </a:r>
            <a:endParaRPr lang="nn-NO" dirty="0"/>
          </a:p>
        </p:txBody>
      </p:sp>
      <p:sp>
        <p:nvSpPr>
          <p:cNvPr id="40" name="TextBox 39"/>
          <p:cNvSpPr txBox="1"/>
          <p:nvPr/>
        </p:nvSpPr>
        <p:spPr>
          <a:xfrm>
            <a:off x="7777426" y="188640"/>
            <a:ext cx="98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b="1" dirty="0" smtClean="0"/>
              <a:t>ASCII-kode</a:t>
            </a:r>
            <a:endParaRPr lang="nn-NO" sz="1400" b="1" dirty="0"/>
          </a:p>
        </p:txBody>
      </p:sp>
      <p:sp>
        <p:nvSpPr>
          <p:cNvPr id="43" name="Oval 42"/>
          <p:cNvSpPr/>
          <p:nvPr/>
        </p:nvSpPr>
        <p:spPr>
          <a:xfrm>
            <a:off x="0" y="0"/>
            <a:ext cx="416496" cy="4076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45" name="TextBox 44"/>
          <p:cNvSpPr txBox="1"/>
          <p:nvPr/>
        </p:nvSpPr>
        <p:spPr>
          <a:xfrm>
            <a:off x="12718" y="-645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>
                <a:solidFill>
                  <a:schemeClr val="bg1"/>
                </a:solidFill>
              </a:rPr>
              <a:t>A</a:t>
            </a:r>
            <a:endParaRPr lang="nn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Den binære k</a:t>
            </a:r>
            <a:r>
              <a:rPr lang="nb-NO" sz="2400" b="1" dirty="0" smtClean="0">
                <a:solidFill>
                  <a:schemeClr val="bg1"/>
                </a:solidFill>
              </a:rPr>
              <a:t>oden </a:t>
            </a:r>
            <a:r>
              <a:rPr lang="nb-NO" sz="2400" b="1" dirty="0" smtClean="0">
                <a:solidFill>
                  <a:schemeClr val="bg1"/>
                </a:solidFill>
              </a:rPr>
              <a:t>vi </a:t>
            </a:r>
            <a:r>
              <a:rPr lang="nb-NO" sz="2400" b="1" dirty="0" smtClean="0">
                <a:solidFill>
                  <a:schemeClr val="bg1"/>
                </a:solidFill>
              </a:rPr>
              <a:t>sende </a:t>
            </a:r>
            <a:r>
              <a:rPr lang="nb-NO" sz="2400" b="1" dirty="0" smtClean="0">
                <a:solidFill>
                  <a:schemeClr val="bg1"/>
                </a:solidFill>
              </a:rPr>
              <a:t>nå hadde kanskje </a:t>
            </a:r>
            <a:r>
              <a:rPr lang="nb-NO" sz="2400" b="1" dirty="0" err="1" smtClean="0">
                <a:solidFill>
                  <a:schemeClr val="bg1"/>
                </a:solidFill>
              </a:rPr>
              <a:t>ein</a:t>
            </a:r>
            <a:r>
              <a:rPr lang="nb-NO" sz="2400" b="1" dirty="0" smtClean="0">
                <a:solidFill>
                  <a:schemeClr val="bg1"/>
                </a:solidFill>
              </a:rPr>
              <a:t> fart på 1 </a:t>
            </a:r>
            <a:r>
              <a:rPr lang="nb-NO" sz="2400" b="1" dirty="0" smtClean="0">
                <a:solidFill>
                  <a:schemeClr val="bg1"/>
                </a:solidFill>
              </a:rPr>
              <a:t>bit i sekundet.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t, Server, Server Cabinet, Network, Cable, Patch C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3312368" cy="1569660"/>
          </a:xfrm>
          <a:prstGeom prst="rect">
            <a:avLst/>
          </a:prstGeom>
          <a:solidFill>
            <a:srgbClr val="080808">
              <a:alpha val="43922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I dag er det mange som har 100 Mbit/s </a:t>
            </a:r>
            <a:r>
              <a:rPr lang="nb-NO" sz="2400" b="1" dirty="0" smtClean="0">
                <a:solidFill>
                  <a:schemeClr val="bg1"/>
                </a:solidFill>
              </a:rPr>
              <a:t>heime</a:t>
            </a:r>
            <a:r>
              <a:rPr lang="nb-NO" sz="2400" b="1" dirty="0" smtClean="0">
                <a:solidFill>
                  <a:schemeClr val="bg1"/>
                </a:solidFill>
              </a:rPr>
              <a:t>. Det er 100 000 000 bits i sekundet.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478</Words>
  <Application>Microsoft Office PowerPoint</Application>
  <PresentationFormat>Skjermfremvisning (4:3)</PresentationFormat>
  <Paragraphs>176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Oppdrag snakketøy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Øystein Sørborg</dc:creator>
  <cp:lastModifiedBy>Øystein Sørborg</cp:lastModifiedBy>
  <cp:revision>38</cp:revision>
  <dcterms:created xsi:type="dcterms:W3CDTF">2017-02-27T14:06:58Z</dcterms:created>
  <dcterms:modified xsi:type="dcterms:W3CDTF">2017-08-17T11:47:06Z</dcterms:modified>
</cp:coreProperties>
</file>