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29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C8417CBE-7D16-4119-BEE9-B225A080CC6B}" type="datetimeFigureOut">
              <a:rPr lang="nb-NO" smtClean="0"/>
              <a:t>15.10.2015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2977732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C8417CBE-7D16-4119-BEE9-B225A080CC6B}" type="datetimeFigureOut">
              <a:rPr lang="nb-NO" smtClean="0"/>
              <a:t>15.10.2015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355345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C8417CBE-7D16-4119-BEE9-B225A080CC6B}" type="datetimeFigureOut">
              <a:rPr lang="nb-NO" smtClean="0"/>
              <a:t>15.10.2015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2968463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C8417CBE-7D16-4119-BEE9-B225A080CC6B}" type="datetimeFigureOut">
              <a:rPr lang="nb-NO" smtClean="0"/>
              <a:t>15.10.2015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259238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417CBE-7D16-4119-BEE9-B225A080CC6B}" type="datetimeFigureOut">
              <a:rPr lang="nb-NO" smtClean="0"/>
              <a:t>15.10.2015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38180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C8417CBE-7D16-4119-BEE9-B225A080CC6B}" type="datetimeFigureOut">
              <a:rPr lang="nb-NO" smtClean="0"/>
              <a:t>15.10.2015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631227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C8417CBE-7D16-4119-BEE9-B225A080CC6B}" type="datetimeFigureOut">
              <a:rPr lang="nb-NO" smtClean="0"/>
              <a:t>15.10.2015</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118096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C8417CBE-7D16-4119-BEE9-B225A080CC6B}" type="datetimeFigureOut">
              <a:rPr lang="nb-NO" smtClean="0"/>
              <a:t>15.10.2015</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26931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17CBE-7D16-4119-BEE9-B225A080CC6B}" type="datetimeFigureOut">
              <a:rPr lang="nb-NO" smtClean="0"/>
              <a:t>15.10.2015</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418959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417CBE-7D16-4119-BEE9-B225A080CC6B}" type="datetimeFigureOut">
              <a:rPr lang="nb-NO" smtClean="0"/>
              <a:t>15.10.2015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79191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417CBE-7D16-4119-BEE9-B225A080CC6B}" type="datetimeFigureOut">
              <a:rPr lang="nb-NO" smtClean="0"/>
              <a:t>15.10.2015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963F802-1C2C-432E-BF6A-5BB76CF0BB25}" type="slidenum">
              <a:rPr lang="nb-NO" smtClean="0"/>
              <a:t>‹#›</a:t>
            </a:fld>
            <a:endParaRPr lang="nb-NO"/>
          </a:p>
        </p:txBody>
      </p:sp>
    </p:spTree>
    <p:extLst>
      <p:ext uri="{BB962C8B-B14F-4D97-AF65-F5344CB8AC3E}">
        <p14:creationId xmlns:p14="http://schemas.microsoft.com/office/powerpoint/2010/main" val="222549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17CBE-7D16-4119-BEE9-B225A080CC6B}" type="datetimeFigureOut">
              <a:rPr lang="nb-NO" smtClean="0"/>
              <a:t>15.10.2015</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3F802-1C2C-432E-BF6A-5BB76CF0BB25}" type="slidenum">
              <a:rPr lang="nb-NO" smtClean="0"/>
              <a:t>‹#›</a:t>
            </a:fld>
            <a:endParaRPr lang="nb-NO"/>
          </a:p>
        </p:txBody>
      </p:sp>
    </p:spTree>
    <p:extLst>
      <p:ext uri="{BB962C8B-B14F-4D97-AF65-F5344CB8AC3E}">
        <p14:creationId xmlns:p14="http://schemas.microsoft.com/office/powerpoint/2010/main" val="3847808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 på flagget. Hold øynene fokusert på ett sted i flagget hele tiden, for eksempel midt i krysset. Etter ca. 45 s forsvinner flagget og erstattes av en hvit skjerm. Da vil du plutselig sitte igjen med et velkjent flagg som etterbilde på den hvite skjermen! Det opprinnelige flagget kommer tilbake etter 20 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27783" y="1916832"/>
            <a:ext cx="3495675"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908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Office PowerPoint</Application>
  <PresentationFormat>On-screen Show (4:3)</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Universitetet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Øystein Sørborg</dc:creator>
  <cp:lastModifiedBy>Øystein Sørborg</cp:lastModifiedBy>
  <cp:revision>1</cp:revision>
  <dcterms:created xsi:type="dcterms:W3CDTF">2015-10-15T10:48:52Z</dcterms:created>
  <dcterms:modified xsi:type="dcterms:W3CDTF">2015-10-15T10:50:15Z</dcterms:modified>
</cp:coreProperties>
</file>