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92" r:id="rId2"/>
    <p:sldId id="422" r:id="rId3"/>
    <p:sldId id="424" r:id="rId4"/>
    <p:sldId id="419" r:id="rId5"/>
    <p:sldId id="421" r:id="rId6"/>
    <p:sldId id="425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0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1" clrIdx="1">
    <p:extLst>
      <p:ext uri="{19B8F6BF-5375-455C-9EA6-DF929625EA0E}">
        <p15:presenceInfo xmlns:p15="http://schemas.microsoft.com/office/powerpoint/2012/main" userId="Maria Gaare Dahl" providerId="None"/>
      </p:ext>
    </p:extLst>
  </p:cmAuthor>
  <p:cmAuthor id="3" name="Øystein Sørborg" initials="ØS" lastIdx="2" clrIdx="2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  <p:cmAuthor id="4" name="Celine Aas" initials="CA" lastIdx="1" clrIdx="3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0C"/>
    <a:srgbClr val="000000"/>
    <a:srgbClr val="020204"/>
    <a:srgbClr val="4F81BD"/>
    <a:srgbClr val="E20000"/>
    <a:srgbClr val="FCF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325" autoAdjust="0"/>
  </p:normalViewPr>
  <p:slideViewPr>
    <p:cSldViewPr>
      <p:cViewPr varScale="1">
        <p:scale>
          <a:sx n="95" d="100"/>
          <a:sy n="95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1B2A-119E-469B-8351-17B53581368C}" type="datetimeFigureOut">
              <a:rPr lang="nb-NO" smtClean="0"/>
              <a:t>23.03.2025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9F96-F8F7-4AF2-B379-C3E7C67B2A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0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1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26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3E5D-12D9-4517-8C01-F7C95DF22AFA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8A5F-1B58-46CC-AD4E-7190AF90AE4E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A32F-C906-495A-A8C6-AEA89270EF6F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A03-7491-4FEA-AD04-F43A6B3B8EF1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689-F130-4FB5-BBC2-30CD76A681C6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2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B15A-6988-43C6-8A00-5B24567D8A7D}" type="datetime1">
              <a:rPr lang="nb-NO" smtClean="0"/>
              <a:t>23.03.2025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7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64A-EE14-42AC-A124-2DFCDDF8F81B}" type="datetime1">
              <a:rPr lang="nb-NO" smtClean="0"/>
              <a:t>23.03.2025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EB1-438F-4390-9C4D-A52425DDCF60}" type="datetime1">
              <a:rPr lang="nb-NO" smtClean="0"/>
              <a:t>23.03.2025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019" y="53590"/>
            <a:ext cx="1865400" cy="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44D6-BFFE-4CB8-AEB5-F3227CF46820}" type="datetime1">
              <a:rPr lang="nb-NO" smtClean="0"/>
              <a:t>23.03.2025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CB4-5DC3-4849-981A-695630BAB05B}" type="datetime1">
              <a:rPr lang="nb-NO" smtClean="0"/>
              <a:t>23.03.2025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8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E483-D001-4374-9E54-E282C43BF9A2}" type="datetime1">
              <a:rPr lang="nb-NO" smtClean="0"/>
              <a:t>23.03.2025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E07-A901-4F50-A3FD-51500362F0EB}" type="datetime1">
              <a:rPr lang="nb-NO" smtClean="0"/>
              <a:t>23.03.2025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D523-BC95-4141-9848-736D6BC0A5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6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 descr="Foto av blæretang i sjøe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885372">
            <a:off x="522003" y="2477370"/>
            <a:ext cx="9561868" cy="3516706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kjennetegner tang?</a:t>
            </a:r>
          </a:p>
        </p:txBody>
      </p:sp>
    </p:spTree>
    <p:extLst>
      <p:ext uri="{BB962C8B-B14F-4D97-AF65-F5344CB8AC3E}">
        <p14:creationId xmlns:p14="http://schemas.microsoft.com/office/powerpoint/2010/main" val="8617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9D8ED-0FB8-B39A-2FB5-D9AF1A2E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mange ulike typer tang fant dere?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E4896C-BF61-487B-EFD7-0D58A2371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988840"/>
            <a:ext cx="5172517" cy="3951288"/>
          </a:xfrm>
        </p:spPr>
        <p:txBody>
          <a:bodyPr>
            <a:normAutofit/>
          </a:bodyPr>
          <a:lstStyle/>
          <a:p>
            <a:r>
              <a:rPr lang="nb-NO" sz="2200" dirty="0"/>
              <a:t>Hver gruppe teller opp hvor mange ulike typer tang de fant, og deler det med resten av klassen.</a:t>
            </a:r>
          </a:p>
          <a:p>
            <a:r>
              <a:rPr lang="nb-NO" sz="2200" dirty="0"/>
              <a:t>Bruk tangatlaset, og finn navnet på de ulike typene dere fant av tang.</a:t>
            </a:r>
          </a:p>
          <a:p>
            <a:r>
              <a:rPr lang="nb-NO" sz="2200" dirty="0"/>
              <a:t>Hvorfor har tangartene de navnene de har, tror dere?</a:t>
            </a:r>
          </a:p>
          <a:p>
            <a:endParaRPr lang="nb-NO" sz="2200" dirty="0"/>
          </a:p>
        </p:txBody>
      </p:sp>
      <p:pic>
        <p:nvPicPr>
          <p:cNvPr id="10" name="Content Placeholder 9" descr="Skjermdump av tangatlaset side 1">
            <a:extLst>
              <a:ext uri="{FF2B5EF4-FFF2-40B4-BE49-F238E27FC236}">
                <a16:creationId xmlns:a16="http://schemas.microsoft.com/office/drawing/2014/main" id="{047EF6FB-76F4-CD32-EDC6-A376C7D876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56560" y="1340768"/>
            <a:ext cx="2845316" cy="3951288"/>
          </a:xfrm>
        </p:spPr>
      </p:pic>
      <p:pic>
        <p:nvPicPr>
          <p:cNvPr id="12" name="Picture 11" descr="Skjermdump av tangatlaset side 2">
            <a:extLst>
              <a:ext uri="{FF2B5EF4-FFF2-40B4-BE49-F238E27FC236}">
                <a16:creationId xmlns:a16="http://schemas.microsoft.com/office/drawing/2014/main" id="{0D8C0AB5-8C39-1726-2ECA-F38D5D38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1772816"/>
            <a:ext cx="3094826" cy="44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9D8ED-0FB8-B39A-2FB5-D9AF1A2E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gammel er tangen?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E4896C-BF61-487B-EFD7-0D58A2371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4" y="1700808"/>
            <a:ext cx="3082701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informasjonen i tangatlaset, og finn ut hvor gammel grisetangen og/eller blæretangen deres er.</a:t>
            </a:r>
          </a:p>
          <a:p>
            <a:endParaRPr lang="nb-NO" sz="2200" dirty="0"/>
          </a:p>
        </p:txBody>
      </p:sp>
      <p:pic>
        <p:nvPicPr>
          <p:cNvPr id="9" name="Picture 8" descr="Utsnitt av Blæretang og grisetang i fra tangatlaset.">
            <a:extLst>
              <a:ext uri="{FF2B5EF4-FFF2-40B4-BE49-F238E27FC236}">
                <a16:creationId xmlns:a16="http://schemas.microsoft.com/office/drawing/2014/main" id="{086B7D5E-5C84-C3F7-9185-2EE1FE4D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739" y="1700808"/>
            <a:ext cx="7489661" cy="445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2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91352-6987-40E6-B57D-6B18A2BA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Tradisjonell bruk av tang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2EAA0D-ECAA-4765-8195-20205AEF1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854552" cy="4525963"/>
          </a:xfrm>
        </p:spPr>
        <p:txBody>
          <a:bodyPr>
            <a:norm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nb-NO" sz="2200" b="0" i="0" dirty="0">
                <a:effectLst/>
              </a:rPr>
              <a:t>I Norge kan vi trygt høste tang og tare, siden det ikke er påvist giftige arter her.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b-NO" sz="2200" dirty="0"/>
              <a:t>Artene grisetang, sauetang og blæretang vokser i store populasjoner langs hele den norske kysten. Det er god tilvekst, derfor kan man høste tang gjennom hele året.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b-NO" sz="2200" dirty="0"/>
              <a:t>Tradisjonelt har tangartene både blitt brukt som dyrefor, gjødsel, som matplante og medisinplante. </a:t>
            </a:r>
          </a:p>
          <a:p>
            <a:pPr>
              <a:spcAft>
                <a:spcPts val="1200"/>
              </a:spcAft>
            </a:pPr>
            <a:endParaRPr lang="nb-NO" dirty="0"/>
          </a:p>
        </p:txBody>
      </p:sp>
      <p:pic>
        <p:nvPicPr>
          <p:cNvPr id="4" name="Plassholder for innhold 4" descr="Foto av blæretang i sjøen.">
            <a:extLst>
              <a:ext uri="{FF2B5EF4-FFF2-40B4-BE49-F238E27FC236}">
                <a16:creationId xmlns:a16="http://schemas.microsoft.com/office/drawing/2014/main" id="{65516981-929A-4744-9DCE-0C7A155F0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4063" y="2072851"/>
            <a:ext cx="624069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09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91352-6987-40E6-B57D-6B18A2BA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Tang som medisin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2EAA0D-ECAA-4765-8195-20205AEF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846440" cy="4983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Tradisjonelt har tang blitt brukt til å kurere ulike sykdommer. Blæretang har for eksempel blitt brukt:</a:t>
            </a:r>
          </a:p>
          <a:p>
            <a:r>
              <a:rPr lang="nb-NO" sz="2200" dirty="0"/>
              <a:t>til å kurere struma på grunn av at den er veldig rik på jod</a:t>
            </a:r>
          </a:p>
          <a:p>
            <a:r>
              <a:rPr lang="nb-NO" sz="2200" dirty="0"/>
              <a:t>som lindrende middel mot revmatiske plager på grunn av at den har antibiotiske og antikoagulerende egenskaper</a:t>
            </a:r>
          </a:p>
          <a:p>
            <a:r>
              <a:rPr lang="nb-NO" sz="2200" dirty="0"/>
              <a:t>som avføringsmiddel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dirty="0"/>
              <a:t>I dag blir en del slankemidler produsert av blant annet blæretang, fordi den bidrar til økt stoffskifte.</a:t>
            </a:r>
          </a:p>
          <a:p>
            <a:pPr marL="0" indent="0">
              <a:buNone/>
            </a:pPr>
            <a:r>
              <a:rPr lang="nb-NO" sz="2200" dirty="0"/>
              <a:t> </a:t>
            </a:r>
          </a:p>
        </p:txBody>
      </p:sp>
      <p:pic>
        <p:nvPicPr>
          <p:cNvPr id="5" name="Bilde 4" descr="Fire brune glassflasker med hvite korker og med blankt innhold">
            <a:extLst>
              <a:ext uri="{FF2B5EF4-FFF2-40B4-BE49-F238E27FC236}">
                <a16:creationId xmlns:a16="http://schemas.microsoft.com/office/drawing/2014/main" id="{C8BBE836-ED3F-4A3E-A96A-59F5A65ED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0"/>
            <a:ext cx="4571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3D7B-297C-A909-6149-FA308F0E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/>
              <a:t>Hvordan er tangartene tilpasset miljøet de lever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E6B9-0405-60CE-A016-28BB2E0B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90656" cy="4525963"/>
          </a:xfrm>
        </p:spPr>
        <p:txBody>
          <a:bodyPr/>
          <a:lstStyle/>
          <a:p>
            <a:pPr marL="0" indent="0" algn="l">
              <a:spcAft>
                <a:spcPts val="1200"/>
              </a:spcAft>
              <a:buNone/>
            </a:pPr>
            <a:r>
              <a:rPr lang="nb-NO" sz="2200" b="0" i="0" dirty="0">
                <a:effectLst/>
              </a:rPr>
              <a:t>Bruk observasjonene fra fjæra og studer de ulike tangartene dere har funnet, og sjekk om beskrivelsen</a:t>
            </a:r>
            <a:r>
              <a:rPr lang="nb-NO" sz="2200" dirty="0"/>
              <a:t>e av tang stemmer:</a:t>
            </a:r>
          </a:p>
          <a:p>
            <a:r>
              <a:rPr lang="nb-NO" sz="2200" dirty="0"/>
              <a:t>Tangartene er godt festet til </a:t>
            </a:r>
            <a:r>
              <a:rPr lang="nb-NO" sz="2200" b="0" i="0" dirty="0">
                <a:effectLst/>
              </a:rPr>
              <a:t>underlaget slik at de ikke løsner av bølger og strøm.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Tangartene er bøyelige og robuste slik at de ikke knekker.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Tangartene har stor overflate for å ta opp nok sollys og næringsstoff fra vannet.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Luftblærene som noen av tangartene har, gjør at tangen flyter opp mot sollyset.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973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14864</TotalTime>
  <Words>312</Words>
  <Application>Microsoft Office PowerPoint</Application>
  <PresentationFormat>Widescreen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Hva kjennetegner tang?</vt:lpstr>
      <vt:lpstr>Hvor mange ulike typer tang fant dere?</vt:lpstr>
      <vt:lpstr>Hvor gammel er tangen?</vt:lpstr>
      <vt:lpstr>Tradisjonell bruk av tang</vt:lpstr>
      <vt:lpstr>Tang som medisin</vt:lpstr>
      <vt:lpstr>Hvordan er tangartene tilpasset miljøet de lever i?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524</cp:revision>
  <dcterms:created xsi:type="dcterms:W3CDTF">2016-11-04T13:38:15Z</dcterms:created>
  <dcterms:modified xsi:type="dcterms:W3CDTF">2025-03-23T16:13:04Z</dcterms:modified>
</cp:coreProperties>
</file>