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92" r:id="rId2"/>
    <p:sldId id="422" r:id="rId3"/>
    <p:sldId id="424" r:id="rId4"/>
    <p:sldId id="419" r:id="rId5"/>
    <p:sldId id="425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0C"/>
    <a:srgbClr val="000000"/>
    <a:srgbClr val="020204"/>
    <a:srgbClr val="4F81BD"/>
    <a:srgbClr val="E2000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1325" autoAdjust="0"/>
  </p:normalViewPr>
  <p:slideViewPr>
    <p:cSldViewPr>
      <p:cViewPr varScale="1">
        <p:scale>
          <a:sx n="145" d="100"/>
          <a:sy n="145" d="100"/>
        </p:scale>
        <p:origin x="198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211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05.08.2026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05.08.2026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05.08.2026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Foto av blæretang i sjøen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9885372">
            <a:off x="522003" y="2477370"/>
            <a:ext cx="9561868" cy="3516706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algn="ctr"/>
            <a:r>
              <a:rPr lang="nb-NO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 kjennetegner tang?</a:t>
            </a: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D9D8ED-0FB8-B39A-2FB5-D9AF1A2E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mange ulike typer tang fant dere?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E4896C-BF61-487B-EFD7-0D58A2371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" y="1988840"/>
            <a:ext cx="5172517" cy="3951288"/>
          </a:xfrm>
        </p:spPr>
        <p:txBody>
          <a:bodyPr>
            <a:normAutofit/>
          </a:bodyPr>
          <a:lstStyle/>
          <a:p>
            <a:r>
              <a:rPr lang="nb-NO" sz="2200" dirty="0"/>
              <a:t>Hver gruppe teller opp hvor mange ulike typer tang de fant, og deler det med resten av klassen.</a:t>
            </a:r>
          </a:p>
          <a:p>
            <a:r>
              <a:rPr lang="nb-NO" sz="2200" dirty="0"/>
              <a:t>Bruk tangatlaset, og finn navnet på de ulike typene dere fant av tang.</a:t>
            </a:r>
          </a:p>
          <a:p>
            <a:r>
              <a:rPr lang="nb-NO" sz="2200" dirty="0"/>
              <a:t>Hvorfor har tangartene de navnene de har, tror dere?</a:t>
            </a:r>
          </a:p>
          <a:p>
            <a:endParaRPr lang="nb-NO" sz="2200" dirty="0"/>
          </a:p>
        </p:txBody>
      </p:sp>
      <p:pic>
        <p:nvPicPr>
          <p:cNvPr id="10" name="Content Placeholder 9" descr="Skjermdump av tangatlaset side 1">
            <a:extLst>
              <a:ext uri="{FF2B5EF4-FFF2-40B4-BE49-F238E27FC236}">
                <a16:creationId xmlns:a16="http://schemas.microsoft.com/office/drawing/2014/main" id="{047EF6FB-76F4-CD32-EDC6-A376C7D876F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956560" y="1340768"/>
            <a:ext cx="2845316" cy="3951288"/>
          </a:xfrm>
        </p:spPr>
      </p:pic>
      <p:pic>
        <p:nvPicPr>
          <p:cNvPr id="12" name="Picture 11" descr="Skjermdump av tangatlaset side 2">
            <a:extLst>
              <a:ext uri="{FF2B5EF4-FFF2-40B4-BE49-F238E27FC236}">
                <a16:creationId xmlns:a16="http://schemas.microsoft.com/office/drawing/2014/main" id="{0D8C0AB5-8C39-1726-2ECA-F38D5D387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320" y="1772816"/>
            <a:ext cx="3094826" cy="441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39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D9D8ED-0FB8-B39A-2FB5-D9AF1A2E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Hvor gammel er tangen?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E4896C-BF61-487B-EFD7-0D58A2371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4" y="1700808"/>
            <a:ext cx="3082701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Bruk informasjonen i tangatlaset, og finn ut hvor gammel grisetangen og/eller blæretangen deres er.</a:t>
            </a:r>
          </a:p>
          <a:p>
            <a:endParaRPr lang="nb-NO" sz="2200" dirty="0"/>
          </a:p>
        </p:txBody>
      </p:sp>
      <p:pic>
        <p:nvPicPr>
          <p:cNvPr id="9" name="Picture 8" descr="Utsnitt av Blæretang og grisetang i fra tangatlaset.">
            <a:extLst>
              <a:ext uri="{FF2B5EF4-FFF2-40B4-BE49-F238E27FC236}">
                <a16:creationId xmlns:a16="http://schemas.microsoft.com/office/drawing/2014/main" id="{086B7D5E-5C84-C3F7-9185-2EE1FE4DF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739" y="1700808"/>
            <a:ext cx="7489661" cy="4451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323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E91352-6987-40E6-B57D-6B18A2BA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nb-NO" dirty="0"/>
              <a:t>Tradisjonell bruk av tang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2EAA0D-ECAA-4765-8195-20205AEF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854552" cy="4525963"/>
          </a:xfrm>
        </p:spPr>
        <p:txBody>
          <a:bodyPr>
            <a:normAutofit/>
          </a:bodyPr>
          <a:lstStyle/>
          <a:p>
            <a:pPr marL="0" indent="0" algn="l">
              <a:spcAft>
                <a:spcPts val="1200"/>
              </a:spcAft>
              <a:buNone/>
            </a:pPr>
            <a:r>
              <a:rPr lang="nb-NO" sz="2200" b="0" i="0" dirty="0">
                <a:effectLst/>
              </a:rPr>
              <a:t>I Norge kan vi trygt høste tang og tare, siden det ikke er påvist giftige arter her.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200" dirty="0"/>
              <a:t>Artene grisetang, sauetang og blæretang vokser i store populasjoner langs hele den norske kysten. Det er god tilvekst, derfor kan man høste tang gjennom hele året.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200" dirty="0"/>
              <a:t>Tradisjonelt har tangartene både blitt brukt som dyrefor, gjødsel, som matplante og medisinplante. </a:t>
            </a:r>
          </a:p>
          <a:p>
            <a:pPr>
              <a:spcAft>
                <a:spcPts val="1200"/>
              </a:spcAft>
            </a:pPr>
            <a:endParaRPr lang="nb-NO" dirty="0"/>
          </a:p>
        </p:txBody>
      </p:sp>
      <p:pic>
        <p:nvPicPr>
          <p:cNvPr id="4" name="Plassholder for innhold 4" descr="Foto av blæretang i sjøen.">
            <a:extLst>
              <a:ext uri="{FF2B5EF4-FFF2-40B4-BE49-F238E27FC236}">
                <a16:creationId xmlns:a16="http://schemas.microsoft.com/office/drawing/2014/main" id="{65516981-929A-4744-9DCE-0C7A155F09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4063" y="2072851"/>
            <a:ext cx="6240698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009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33D7B-297C-A909-6149-FA308F0EA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dirty="0"/>
              <a:t>Hvordan er tangartene tilpasset miljøet de lever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8E6B9-0405-60CE-A016-28BB2E0B7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790656" cy="4525963"/>
          </a:xfrm>
        </p:spPr>
        <p:txBody>
          <a:bodyPr/>
          <a:lstStyle/>
          <a:p>
            <a:pPr marL="0" indent="0" algn="l">
              <a:spcAft>
                <a:spcPts val="1200"/>
              </a:spcAft>
              <a:buNone/>
            </a:pPr>
            <a:r>
              <a:rPr lang="nb-NO" sz="2200" b="0" i="0" dirty="0">
                <a:effectLst/>
              </a:rPr>
              <a:t>Bruk observasjonene fra fjæra og studer de ulike tangartene dere har funnet, og sjekk om beskrivelsen</a:t>
            </a:r>
            <a:r>
              <a:rPr lang="nb-NO" sz="2200" dirty="0"/>
              <a:t>e av tang stemmer:</a:t>
            </a:r>
          </a:p>
          <a:p>
            <a:r>
              <a:rPr lang="nb-NO" sz="2200" dirty="0"/>
              <a:t>Tangartene er godt festet til </a:t>
            </a:r>
            <a:r>
              <a:rPr lang="nb-NO" sz="2200" b="0" i="0" dirty="0">
                <a:effectLst/>
              </a:rPr>
              <a:t>underlaget slik at de ikke løsner av bølger og strøm.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b-NO" sz="2200" b="0" i="0" dirty="0">
                <a:effectLst/>
              </a:rPr>
              <a:t>Tangartene er bøyelige og robuste slik at de ikke knekker.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b-NO" sz="2200" b="0" i="0" dirty="0">
                <a:effectLst/>
              </a:rPr>
              <a:t>Tangartene har stor overflate for å ta opp nok sollys og næringsstoff fra vannet.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b-NO" sz="2200" b="0" i="0" dirty="0">
                <a:effectLst/>
              </a:rPr>
              <a:t>Luftblærene som noen av tangartene har, gjør at tangen flyter opp mot sollyset. </a:t>
            </a:r>
          </a:p>
          <a:p>
            <a:endParaRPr lang="nb-NO" dirty="0"/>
          </a:p>
        </p:txBody>
      </p:sp>
      <p:pic>
        <p:nvPicPr>
          <p:cNvPr id="5" name="Plassholder for innhold 4" descr="Foto av blæretang i sjøen.">
            <a:extLst>
              <a:ext uri="{FF2B5EF4-FFF2-40B4-BE49-F238E27FC236}">
                <a16:creationId xmlns:a16="http://schemas.microsoft.com/office/drawing/2014/main" id="{EC0D9015-0B02-9B68-32BE-92006351A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/>
          <a:stretch>
            <a:fillRect/>
          </a:stretch>
        </p:blipFill>
        <p:spPr>
          <a:xfrm rot="5400000">
            <a:off x="7356138" y="2644319"/>
            <a:ext cx="4896548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738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14881</TotalTime>
  <Words>238</Words>
  <Application>Microsoft Office PowerPoint</Application>
  <PresentationFormat>Widescreen</PresentationFormat>
  <Paragraphs>18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Hva kjennetegner tang?</vt:lpstr>
      <vt:lpstr>Hvor mange ulike typer tang fant dere?</vt:lpstr>
      <vt:lpstr>Hvor gammel er tangen?</vt:lpstr>
      <vt:lpstr>Tradisjonell bruk av tang</vt:lpstr>
      <vt:lpstr>Hvordan er tangartene tilpasset miljøet de lever i?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Skår</cp:lastModifiedBy>
  <cp:revision>525</cp:revision>
  <dcterms:created xsi:type="dcterms:W3CDTF">2016-11-04T13:38:15Z</dcterms:created>
  <dcterms:modified xsi:type="dcterms:W3CDTF">2026-08-05T07:21:44Z</dcterms:modified>
</cp:coreProperties>
</file>