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65" r:id="rId2"/>
    <p:sldId id="276" r:id="rId3"/>
    <p:sldId id="302" r:id="rId4"/>
    <p:sldId id="299" r:id="rId5"/>
    <p:sldId id="300" r:id="rId6"/>
    <p:sldId id="301" r:id="rId7"/>
    <p:sldId id="303" r:id="rId8"/>
  </p:sldIdLst>
  <p:sldSz cx="12192000" cy="6858000"/>
  <p:notesSz cx="6794500" cy="9906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rit Reitan" initials="BR" lastIdx="2" clrIdx="0">
    <p:extLst>
      <p:ext uri="{19B8F6BF-5375-455C-9EA6-DF929625EA0E}">
        <p15:presenceInfo xmlns:p15="http://schemas.microsoft.com/office/powerpoint/2012/main" userId="S-1-5-21-1927809936-1189766144-1318725885-42671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EBD57"/>
    <a:srgbClr val="DBECD0"/>
    <a:srgbClr val="B7DAA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sfarg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8D230F3-CF80-4859-8CE7-A43EE81993B5}" styleName="Lys stil 1 - uthevingsfarge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08" autoAdjust="0"/>
    <p:restoredTop sz="86420" autoAdjust="0"/>
  </p:normalViewPr>
  <p:slideViewPr>
    <p:cSldViewPr snapToGrid="0">
      <p:cViewPr varScale="1">
        <p:scale>
          <a:sx n="83" d="100"/>
          <a:sy n="83" d="100"/>
        </p:scale>
        <p:origin x="96" y="29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4283" cy="49702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48645" y="0"/>
            <a:ext cx="2944283" cy="497020"/>
          </a:xfrm>
          <a:prstGeom prst="rect">
            <a:avLst/>
          </a:prstGeom>
        </p:spPr>
        <p:txBody>
          <a:bodyPr vert="horz" lIns="91440" tIns="45720" rIns="91440" bIns="45720" rtlCol="0"/>
          <a:lstStyle>
            <a:lvl1pPr algn="r">
              <a:defRPr sz="1200"/>
            </a:lvl1pPr>
          </a:lstStyle>
          <a:p>
            <a:fld id="{03D3A373-D147-4681-A1D8-B1CAC4190B31}" type="datetimeFigureOut">
              <a:rPr lang="nb-NO" smtClean="0"/>
              <a:t>20.02.2024</a:t>
            </a:fld>
            <a:endParaRPr lang="nb-NO"/>
          </a:p>
        </p:txBody>
      </p:sp>
      <p:sp>
        <p:nvSpPr>
          <p:cNvPr id="4" name="Plassholder for lysbilde 3"/>
          <p:cNvSpPr>
            <a:spLocks noGrp="1" noRot="1" noChangeAspect="1"/>
          </p:cNvSpPr>
          <p:nvPr>
            <p:ph type="sldImg" idx="2"/>
          </p:nvPr>
        </p:nvSpPr>
        <p:spPr>
          <a:xfrm>
            <a:off x="425450" y="1238250"/>
            <a:ext cx="5943600" cy="3343275"/>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79450" y="4767262"/>
            <a:ext cx="5435600" cy="3900488"/>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408981"/>
            <a:ext cx="2944283" cy="497019"/>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48645" y="9408981"/>
            <a:ext cx="2944283" cy="497019"/>
          </a:xfrm>
          <a:prstGeom prst="rect">
            <a:avLst/>
          </a:prstGeom>
        </p:spPr>
        <p:txBody>
          <a:bodyPr vert="horz" lIns="91440" tIns="45720" rIns="91440" bIns="45720" rtlCol="0" anchor="b"/>
          <a:lstStyle>
            <a:lvl1pPr algn="r">
              <a:defRPr sz="1200"/>
            </a:lvl1pPr>
          </a:lstStyle>
          <a:p>
            <a:fld id="{18B85D8C-4EF5-45C7-BCF5-FE7A2FB13782}" type="slidenum">
              <a:rPr lang="nb-NO" smtClean="0"/>
              <a:t>‹#›</a:t>
            </a:fld>
            <a:endParaRPr lang="nb-NO"/>
          </a:p>
        </p:txBody>
      </p:sp>
    </p:spTree>
    <p:extLst>
      <p:ext uri="{BB962C8B-B14F-4D97-AF65-F5344CB8AC3E}">
        <p14:creationId xmlns:p14="http://schemas.microsoft.com/office/powerpoint/2010/main" val="23520897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B85D8C-4EF5-45C7-BCF5-FE7A2FB13782}" type="slidenum">
              <a:rPr lang="nb-NO" smtClean="0"/>
              <a:t>1</a:t>
            </a:fld>
            <a:endParaRPr lang="nb-NO"/>
          </a:p>
        </p:txBody>
      </p:sp>
    </p:spTree>
    <p:extLst>
      <p:ext uri="{BB962C8B-B14F-4D97-AF65-F5344CB8AC3E}">
        <p14:creationId xmlns:p14="http://schemas.microsoft.com/office/powerpoint/2010/main" val="54336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 </a:t>
            </a:r>
            <a:r>
              <a:rPr lang="en-US" dirty="0" err="1"/>
              <a:t>hver</a:t>
            </a:r>
            <a:r>
              <a:rPr lang="en-US" baseline="0" dirty="0"/>
              <a:t> </a:t>
            </a:r>
            <a:r>
              <a:rPr lang="en-US" baseline="0" dirty="0" err="1"/>
              <a:t>gruppe</a:t>
            </a:r>
            <a:r>
              <a:rPr lang="en-US" baseline="0" dirty="0"/>
              <a:t> </a:t>
            </a:r>
            <a:r>
              <a:rPr lang="en-US" baseline="0" dirty="0" err="1"/>
              <a:t>fortelle</a:t>
            </a:r>
            <a:r>
              <a:rPr lang="en-US" baseline="0" dirty="0"/>
              <a:t> </a:t>
            </a:r>
            <a:r>
              <a:rPr lang="en-US" baseline="0" dirty="0" err="1"/>
              <a:t>hvor</a:t>
            </a:r>
            <a:r>
              <a:rPr lang="en-US" baseline="0" dirty="0"/>
              <a:t> mange </a:t>
            </a:r>
            <a:r>
              <a:rPr lang="en-US" baseline="0" dirty="0" err="1"/>
              <a:t>ulike</a:t>
            </a:r>
            <a:r>
              <a:rPr lang="en-US" baseline="0" dirty="0"/>
              <a:t> </a:t>
            </a:r>
            <a:r>
              <a:rPr lang="en-US" baseline="0" dirty="0" err="1"/>
              <a:t>typer</a:t>
            </a:r>
            <a:r>
              <a:rPr lang="en-US" baseline="0" dirty="0"/>
              <a:t> </a:t>
            </a:r>
            <a:r>
              <a:rPr lang="en-US" baseline="0" dirty="0" err="1"/>
              <a:t>løvtrær</a:t>
            </a:r>
            <a:r>
              <a:rPr lang="en-US" baseline="0" dirty="0"/>
              <a:t>/</a:t>
            </a:r>
            <a:r>
              <a:rPr lang="en-US" baseline="0" dirty="0" err="1"/>
              <a:t>blader</a:t>
            </a:r>
            <a:r>
              <a:rPr lang="en-US" baseline="0" dirty="0"/>
              <a:t> de </a:t>
            </a:r>
            <a:r>
              <a:rPr lang="en-US" baseline="0" dirty="0" err="1"/>
              <a:t>fant</a:t>
            </a:r>
            <a:r>
              <a:rPr lang="en-US" baseline="0" dirty="0"/>
              <a:t>. </a:t>
            </a:r>
          </a:p>
          <a:p>
            <a:r>
              <a:rPr lang="en-US" baseline="0" dirty="0"/>
              <a:t>Ta </a:t>
            </a:r>
            <a:r>
              <a:rPr lang="en-US" baseline="0" dirty="0" err="1"/>
              <a:t>en</a:t>
            </a:r>
            <a:r>
              <a:rPr lang="en-US" baseline="0" dirty="0"/>
              <a:t> </a:t>
            </a:r>
            <a:r>
              <a:rPr lang="en-US" baseline="0" dirty="0" err="1"/>
              <a:t>diskusjon</a:t>
            </a:r>
            <a:r>
              <a:rPr lang="en-US" baseline="0" dirty="0"/>
              <a:t> </a:t>
            </a:r>
            <a:r>
              <a:rPr lang="en-US" baseline="0" dirty="0" err="1"/>
              <a:t>på</a:t>
            </a:r>
            <a:r>
              <a:rPr lang="en-US" baseline="0" dirty="0"/>
              <a:t> </a:t>
            </a:r>
            <a:r>
              <a:rPr lang="en-US" baseline="0" dirty="0" err="1"/>
              <a:t>likheter</a:t>
            </a:r>
            <a:r>
              <a:rPr lang="en-US" baseline="0" dirty="0"/>
              <a:t> </a:t>
            </a:r>
            <a:r>
              <a:rPr lang="en-US" baseline="0" dirty="0" err="1"/>
              <a:t>og</a:t>
            </a:r>
            <a:r>
              <a:rPr lang="en-US" baseline="0" dirty="0"/>
              <a:t> </a:t>
            </a:r>
            <a:r>
              <a:rPr lang="en-US" baseline="0" dirty="0" err="1"/>
              <a:t>forskjell</a:t>
            </a:r>
            <a:r>
              <a:rPr lang="en-US" baseline="0" dirty="0"/>
              <a:t> </a:t>
            </a:r>
            <a:r>
              <a:rPr lang="en-US" baseline="0" dirty="0" err="1"/>
              <a:t>på</a:t>
            </a:r>
            <a:r>
              <a:rPr lang="en-US" baseline="0" dirty="0"/>
              <a:t> </a:t>
            </a:r>
            <a:r>
              <a:rPr lang="en-US" baseline="0" dirty="0" err="1"/>
              <a:t>bladene</a:t>
            </a:r>
            <a:r>
              <a:rPr lang="en-US" baseline="0" dirty="0"/>
              <a:t>. </a:t>
            </a:r>
            <a:r>
              <a:rPr lang="en-US" baseline="0" dirty="0" err="1"/>
              <a:t>Hva</a:t>
            </a:r>
            <a:r>
              <a:rPr lang="en-US" baseline="0" dirty="0"/>
              <a:t> </a:t>
            </a:r>
            <a:r>
              <a:rPr lang="en-US" baseline="0" dirty="0" err="1"/>
              <a:t>kjennetegner</a:t>
            </a:r>
            <a:r>
              <a:rPr lang="en-US" baseline="0" dirty="0"/>
              <a:t> de </a:t>
            </a:r>
            <a:r>
              <a:rPr lang="en-US" baseline="0" dirty="0" err="1"/>
              <a:t>ulike</a:t>
            </a:r>
            <a:r>
              <a:rPr lang="en-US" baseline="0" dirty="0"/>
              <a:t> </a:t>
            </a:r>
            <a:r>
              <a:rPr lang="en-US" baseline="0" dirty="0" err="1"/>
              <a:t>bladene</a:t>
            </a:r>
            <a:r>
              <a:rPr lang="en-US" baseline="0" dirty="0"/>
              <a:t>? Her </a:t>
            </a:r>
            <a:r>
              <a:rPr lang="en-US" baseline="0" dirty="0" err="1"/>
              <a:t>kan</a:t>
            </a:r>
            <a:r>
              <a:rPr lang="en-US" baseline="0" dirty="0"/>
              <a:t> man </a:t>
            </a:r>
            <a:r>
              <a:rPr lang="en-US" baseline="0" dirty="0" err="1"/>
              <a:t>gjerne</a:t>
            </a:r>
            <a:r>
              <a:rPr lang="en-US" baseline="0" dirty="0"/>
              <a:t> </a:t>
            </a:r>
            <a:r>
              <a:rPr lang="en-US" baseline="0" dirty="0" err="1"/>
              <a:t>bruke</a:t>
            </a:r>
            <a:r>
              <a:rPr lang="en-US" baseline="0" dirty="0"/>
              <a:t> </a:t>
            </a:r>
            <a:r>
              <a:rPr lang="en-US" baseline="0" dirty="0" err="1"/>
              <a:t>begreper</a:t>
            </a:r>
            <a:r>
              <a:rPr lang="en-US" baseline="0" dirty="0"/>
              <a:t> </a:t>
            </a:r>
            <a:r>
              <a:rPr lang="en-US" baseline="0" dirty="0" err="1"/>
              <a:t>som</a:t>
            </a:r>
            <a:r>
              <a:rPr lang="en-US" baseline="0" dirty="0"/>
              <a:t> </a:t>
            </a:r>
            <a:r>
              <a:rPr lang="en-US" baseline="0" dirty="0" err="1"/>
              <a:t>bladstilk</a:t>
            </a:r>
            <a:r>
              <a:rPr lang="en-US" baseline="0" dirty="0"/>
              <a:t>, </a:t>
            </a:r>
            <a:r>
              <a:rPr lang="en-US" baseline="0" dirty="0" err="1"/>
              <a:t>bladspiss</a:t>
            </a:r>
            <a:r>
              <a:rPr lang="en-US" baseline="0" dirty="0"/>
              <a:t>, </a:t>
            </a:r>
            <a:r>
              <a:rPr lang="en-US" baseline="0" dirty="0" err="1"/>
              <a:t>bladkant</a:t>
            </a:r>
            <a:r>
              <a:rPr lang="en-US" baseline="0" dirty="0"/>
              <a:t>, </a:t>
            </a:r>
            <a:r>
              <a:rPr lang="en-US" baseline="0" dirty="0" err="1"/>
              <a:t>bladnerver</a:t>
            </a:r>
            <a:endParaRPr lang="en-US" dirty="0"/>
          </a:p>
        </p:txBody>
      </p:sp>
      <p:sp>
        <p:nvSpPr>
          <p:cNvPr id="4" name="Slide Number Placeholder 3"/>
          <p:cNvSpPr>
            <a:spLocks noGrp="1"/>
          </p:cNvSpPr>
          <p:nvPr>
            <p:ph type="sldNum" sz="quarter" idx="10"/>
          </p:nvPr>
        </p:nvSpPr>
        <p:spPr/>
        <p:txBody>
          <a:bodyPr/>
          <a:lstStyle/>
          <a:p>
            <a:fld id="{18B85D8C-4EF5-45C7-BCF5-FE7A2FB13782}" type="slidenum">
              <a:rPr lang="nb-NO" smtClean="0"/>
              <a:t>2</a:t>
            </a:fld>
            <a:endParaRPr lang="nb-NO"/>
          </a:p>
        </p:txBody>
      </p:sp>
    </p:spTree>
    <p:extLst>
      <p:ext uri="{BB962C8B-B14F-4D97-AF65-F5344CB8AC3E}">
        <p14:creationId xmlns:p14="http://schemas.microsoft.com/office/powerpoint/2010/main" val="2090952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aldar for lysbilete 1"/>
          <p:cNvSpPr>
            <a:spLocks noGrp="1" noRot="1" noChangeAspect="1"/>
          </p:cNvSpPr>
          <p:nvPr>
            <p:ph type="sldImg"/>
          </p:nvPr>
        </p:nvSpPr>
        <p:spPr/>
      </p:sp>
      <p:sp>
        <p:nvSpPr>
          <p:cNvPr id="3" name="Plasshaldar for notat 2"/>
          <p:cNvSpPr>
            <a:spLocks noGrp="1"/>
          </p:cNvSpPr>
          <p:nvPr>
            <p:ph type="body" idx="1"/>
          </p:nvPr>
        </p:nvSpPr>
        <p:spPr/>
        <p:txBody>
          <a:bodyPr/>
          <a:lstStyle/>
          <a:p>
            <a:endParaRPr lang="nb-NO" dirty="0"/>
          </a:p>
        </p:txBody>
      </p:sp>
      <p:sp>
        <p:nvSpPr>
          <p:cNvPr id="4" name="Plasshaldar for lysbiletnummer 3"/>
          <p:cNvSpPr>
            <a:spLocks noGrp="1"/>
          </p:cNvSpPr>
          <p:nvPr>
            <p:ph type="sldNum" sz="quarter" idx="10"/>
          </p:nvPr>
        </p:nvSpPr>
        <p:spPr/>
        <p:txBody>
          <a:bodyPr/>
          <a:lstStyle/>
          <a:p>
            <a:fld id="{18B85D8C-4EF5-45C7-BCF5-FE7A2FB13782}" type="slidenum">
              <a:rPr lang="nb-NO" smtClean="0"/>
              <a:t>3</a:t>
            </a:fld>
            <a:endParaRPr lang="nb-NO"/>
          </a:p>
        </p:txBody>
      </p:sp>
    </p:spTree>
    <p:extLst>
      <p:ext uri="{BB962C8B-B14F-4D97-AF65-F5344CB8AC3E}">
        <p14:creationId xmlns:p14="http://schemas.microsoft.com/office/powerpoint/2010/main" val="374131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aldar for lysbilete 1"/>
          <p:cNvSpPr>
            <a:spLocks noGrp="1" noRot="1" noChangeAspect="1"/>
          </p:cNvSpPr>
          <p:nvPr>
            <p:ph type="sldImg"/>
          </p:nvPr>
        </p:nvSpPr>
        <p:spPr/>
      </p:sp>
      <p:sp>
        <p:nvSpPr>
          <p:cNvPr id="3" name="Plasshaldar for notat 2"/>
          <p:cNvSpPr>
            <a:spLocks noGrp="1"/>
          </p:cNvSpPr>
          <p:nvPr>
            <p:ph type="body" idx="1"/>
          </p:nvPr>
        </p:nvSpPr>
        <p:spPr/>
        <p:txBody>
          <a:bodyPr/>
          <a:lstStyle/>
          <a:p>
            <a:endParaRPr lang="nb-NO" dirty="0"/>
          </a:p>
        </p:txBody>
      </p:sp>
      <p:sp>
        <p:nvSpPr>
          <p:cNvPr id="4" name="Plasshaldar for lysbiletnummer 3"/>
          <p:cNvSpPr>
            <a:spLocks noGrp="1"/>
          </p:cNvSpPr>
          <p:nvPr>
            <p:ph type="sldNum" sz="quarter" idx="10"/>
          </p:nvPr>
        </p:nvSpPr>
        <p:spPr/>
        <p:txBody>
          <a:bodyPr/>
          <a:lstStyle/>
          <a:p>
            <a:fld id="{18B85D8C-4EF5-45C7-BCF5-FE7A2FB13782}" type="slidenum">
              <a:rPr lang="nb-NO" smtClean="0"/>
              <a:t>4</a:t>
            </a:fld>
            <a:endParaRPr lang="nb-NO"/>
          </a:p>
        </p:txBody>
      </p:sp>
    </p:spTree>
    <p:extLst>
      <p:ext uri="{BB962C8B-B14F-4D97-AF65-F5344CB8AC3E}">
        <p14:creationId xmlns:p14="http://schemas.microsoft.com/office/powerpoint/2010/main" val="2081856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aldar for lysbilete 1"/>
          <p:cNvSpPr>
            <a:spLocks noGrp="1" noRot="1" noChangeAspect="1"/>
          </p:cNvSpPr>
          <p:nvPr>
            <p:ph type="sldImg"/>
          </p:nvPr>
        </p:nvSpPr>
        <p:spPr/>
      </p:sp>
      <p:sp>
        <p:nvSpPr>
          <p:cNvPr id="3" name="Plasshaldar for notat 2"/>
          <p:cNvSpPr>
            <a:spLocks noGrp="1"/>
          </p:cNvSpPr>
          <p:nvPr>
            <p:ph type="body" idx="1"/>
          </p:nvPr>
        </p:nvSpPr>
        <p:spPr/>
        <p:txBody>
          <a:bodyPr/>
          <a:lstStyle/>
          <a:p>
            <a:r>
              <a:rPr lang="nb-NO" dirty="0"/>
              <a:t>Skriv inn i tabellen hvilke tresorter</a:t>
            </a:r>
            <a:r>
              <a:rPr lang="nb-NO" baseline="0" dirty="0"/>
              <a:t> elevene har funnet. For hver art – spør hvilke av gruppene som har funnet denne arten og fyll inn dette i tabellen.</a:t>
            </a:r>
          </a:p>
          <a:p>
            <a:r>
              <a:rPr lang="nb-NO" baseline="0" dirty="0"/>
              <a:t>Er vi sikre på alle tresortene? Hvor sikre er resultatene våre? Hva er styrken ved at det er flere grupper som har undersøkt det samme?</a:t>
            </a:r>
            <a:endParaRPr lang="nb-NO" dirty="0"/>
          </a:p>
        </p:txBody>
      </p:sp>
      <p:sp>
        <p:nvSpPr>
          <p:cNvPr id="4" name="Plasshaldar for lysbiletnummer 3"/>
          <p:cNvSpPr>
            <a:spLocks noGrp="1"/>
          </p:cNvSpPr>
          <p:nvPr>
            <p:ph type="sldNum" sz="quarter" idx="10"/>
          </p:nvPr>
        </p:nvSpPr>
        <p:spPr/>
        <p:txBody>
          <a:bodyPr/>
          <a:lstStyle/>
          <a:p>
            <a:fld id="{18B85D8C-4EF5-45C7-BCF5-FE7A2FB13782}" type="slidenum">
              <a:rPr lang="nb-NO" smtClean="0"/>
              <a:t>5</a:t>
            </a:fld>
            <a:endParaRPr lang="nb-NO"/>
          </a:p>
        </p:txBody>
      </p:sp>
    </p:spTree>
    <p:extLst>
      <p:ext uri="{BB962C8B-B14F-4D97-AF65-F5344CB8AC3E}">
        <p14:creationId xmlns:p14="http://schemas.microsoft.com/office/powerpoint/2010/main" val="184164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aldar for lysbilete 1"/>
          <p:cNvSpPr>
            <a:spLocks noGrp="1" noRot="1" noChangeAspect="1"/>
          </p:cNvSpPr>
          <p:nvPr>
            <p:ph type="sldImg"/>
          </p:nvPr>
        </p:nvSpPr>
        <p:spPr/>
      </p:sp>
      <p:sp>
        <p:nvSpPr>
          <p:cNvPr id="3" name="Plasshaldar for notat 2"/>
          <p:cNvSpPr>
            <a:spLocks noGrp="1"/>
          </p:cNvSpPr>
          <p:nvPr>
            <p:ph type="body" idx="1"/>
          </p:nvPr>
        </p:nvSpPr>
        <p:spPr/>
        <p:txBody>
          <a:bodyPr/>
          <a:lstStyle/>
          <a:p>
            <a:r>
              <a:rPr lang="nb-NO" dirty="0"/>
              <a:t>Sammenlign oversikten</a:t>
            </a:r>
            <a:r>
              <a:rPr lang="nb-NO" baseline="0" dirty="0"/>
              <a:t> over artene på forrige side med artene på </a:t>
            </a:r>
            <a:r>
              <a:rPr lang="nb-NO" baseline="0"/>
              <a:t>løvtreatlaset. </a:t>
            </a:r>
            <a:r>
              <a:rPr lang="nb-NO"/>
              <a:t>Skriv </a:t>
            </a:r>
            <a:r>
              <a:rPr lang="nb-NO" dirty="0"/>
              <a:t>inn i tabellen hvilke tresorter</a:t>
            </a:r>
            <a:r>
              <a:rPr lang="nb-NO" baseline="0" dirty="0"/>
              <a:t> dere ikke fant. </a:t>
            </a:r>
          </a:p>
          <a:p>
            <a:r>
              <a:rPr lang="nb-NO" baseline="0" dirty="0"/>
              <a:t>Diskuter – hvorfor mangler disse? Kan det være noe med vekstforholdene / klima? Hva menes med at artene er tilpasset området de lever i?</a:t>
            </a:r>
            <a:endParaRPr lang="nb-NO" dirty="0"/>
          </a:p>
        </p:txBody>
      </p:sp>
      <p:sp>
        <p:nvSpPr>
          <p:cNvPr id="4" name="Plasshaldar for lysbiletnummer 3"/>
          <p:cNvSpPr>
            <a:spLocks noGrp="1"/>
          </p:cNvSpPr>
          <p:nvPr>
            <p:ph type="sldNum" sz="quarter" idx="10"/>
          </p:nvPr>
        </p:nvSpPr>
        <p:spPr/>
        <p:txBody>
          <a:bodyPr/>
          <a:lstStyle/>
          <a:p>
            <a:fld id="{18B85D8C-4EF5-45C7-BCF5-FE7A2FB13782}" type="slidenum">
              <a:rPr lang="nb-NO" smtClean="0"/>
              <a:t>6</a:t>
            </a:fld>
            <a:endParaRPr lang="nb-NO"/>
          </a:p>
        </p:txBody>
      </p:sp>
    </p:spTree>
    <p:extLst>
      <p:ext uri="{BB962C8B-B14F-4D97-AF65-F5344CB8AC3E}">
        <p14:creationId xmlns:p14="http://schemas.microsoft.com/office/powerpoint/2010/main" val="25203963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aldar for lysbilete 1"/>
          <p:cNvSpPr>
            <a:spLocks noGrp="1" noRot="1" noChangeAspect="1"/>
          </p:cNvSpPr>
          <p:nvPr>
            <p:ph type="sldImg"/>
          </p:nvPr>
        </p:nvSpPr>
        <p:spPr/>
      </p:sp>
      <p:sp>
        <p:nvSpPr>
          <p:cNvPr id="3" name="Plasshaldar for notat 2"/>
          <p:cNvSpPr>
            <a:spLocks noGrp="1"/>
          </p:cNvSpPr>
          <p:nvPr>
            <p:ph type="body" idx="1"/>
          </p:nvPr>
        </p:nvSpPr>
        <p:spPr/>
        <p:txBody>
          <a:bodyPr/>
          <a:lstStyle/>
          <a:p>
            <a:r>
              <a:rPr lang="nb-NO" sz="1200" kern="1200" dirty="0">
                <a:solidFill>
                  <a:schemeClr val="tx1"/>
                </a:solidFill>
                <a:effectLst/>
                <a:latin typeface="+mn-lt"/>
                <a:ea typeface="+mn-ea"/>
                <a:cs typeface="+mn-cs"/>
              </a:rPr>
              <a:t>Gå inn på siden: https://laeremedskogen.no/temasider/treslag </a:t>
            </a:r>
          </a:p>
          <a:p>
            <a:r>
              <a:rPr lang="nb-NO" sz="1200" kern="1200" dirty="0">
                <a:solidFill>
                  <a:schemeClr val="tx1"/>
                </a:solidFill>
                <a:effectLst/>
                <a:latin typeface="+mn-lt"/>
                <a:ea typeface="+mn-ea"/>
                <a:cs typeface="+mn-cs"/>
              </a:rPr>
              <a:t>Klikk på noen</a:t>
            </a:r>
            <a:r>
              <a:rPr lang="nb-NO" sz="1200" kern="1200" baseline="0" dirty="0">
                <a:solidFill>
                  <a:schemeClr val="tx1"/>
                </a:solidFill>
                <a:effectLst/>
                <a:latin typeface="+mn-lt"/>
                <a:ea typeface="+mn-ea"/>
                <a:cs typeface="+mn-cs"/>
              </a:rPr>
              <a:t> av treslagene dere fant mest av, og finn ut hvor gamle de kan bli. Klikk så på «Lytt til min historie», og hør litt om de ulike treslagene. </a:t>
            </a:r>
            <a:endParaRPr lang="nb-NO" sz="1200" kern="1200" dirty="0">
              <a:solidFill>
                <a:schemeClr val="tx1"/>
              </a:solidFill>
              <a:effectLst/>
              <a:latin typeface="+mn-lt"/>
              <a:ea typeface="+mn-ea"/>
              <a:cs typeface="+mn-cs"/>
            </a:endParaRPr>
          </a:p>
          <a:p>
            <a:endParaRPr lang="nb-NO" dirty="0"/>
          </a:p>
        </p:txBody>
      </p:sp>
      <p:sp>
        <p:nvSpPr>
          <p:cNvPr id="4" name="Plasshaldar for lysbiletnummer 3"/>
          <p:cNvSpPr>
            <a:spLocks noGrp="1"/>
          </p:cNvSpPr>
          <p:nvPr>
            <p:ph type="sldNum" sz="quarter" idx="10"/>
          </p:nvPr>
        </p:nvSpPr>
        <p:spPr/>
        <p:txBody>
          <a:bodyPr/>
          <a:lstStyle/>
          <a:p>
            <a:fld id="{18B85D8C-4EF5-45C7-BCF5-FE7A2FB13782}" type="slidenum">
              <a:rPr lang="nb-NO" smtClean="0"/>
              <a:t>7</a:t>
            </a:fld>
            <a:endParaRPr lang="nb-NO"/>
          </a:p>
        </p:txBody>
      </p:sp>
    </p:spTree>
    <p:extLst>
      <p:ext uri="{BB962C8B-B14F-4D97-AF65-F5344CB8AC3E}">
        <p14:creationId xmlns:p14="http://schemas.microsoft.com/office/powerpoint/2010/main" val="3729258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2C64A83-6143-46AF-AA01-4DCD0D9C6EDC}"/>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E7592F80-C1BA-4916-B0A5-F24DE38946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0820FB42-1FF4-44AC-B2E5-B3F3B1C959FF}"/>
              </a:ext>
            </a:extLst>
          </p:cNvPr>
          <p:cNvSpPr>
            <a:spLocks noGrp="1"/>
          </p:cNvSpPr>
          <p:nvPr>
            <p:ph type="dt" sz="half" idx="10"/>
          </p:nvPr>
        </p:nvSpPr>
        <p:spPr/>
        <p:txBody>
          <a:bodyPr/>
          <a:lstStyle/>
          <a:p>
            <a:fld id="{43AD708A-601D-463E-BAAA-B629D5E5123E}" type="datetimeFigureOut">
              <a:rPr lang="nb-NO" smtClean="0"/>
              <a:t>20.02.2024</a:t>
            </a:fld>
            <a:endParaRPr lang="nb-NO"/>
          </a:p>
        </p:txBody>
      </p:sp>
      <p:sp>
        <p:nvSpPr>
          <p:cNvPr id="5" name="Plassholder for bunntekst 4">
            <a:extLst>
              <a:ext uri="{FF2B5EF4-FFF2-40B4-BE49-F238E27FC236}">
                <a16:creationId xmlns:a16="http://schemas.microsoft.com/office/drawing/2014/main" id="{53A3C221-956D-42BE-B939-3A7FDD681E12}"/>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68C37602-1ED8-4259-BEB1-F0308C2BB2E1}"/>
              </a:ext>
            </a:extLst>
          </p:cNvPr>
          <p:cNvSpPr>
            <a:spLocks noGrp="1"/>
          </p:cNvSpPr>
          <p:nvPr>
            <p:ph type="sldNum" sz="quarter" idx="12"/>
          </p:nvPr>
        </p:nvSpPr>
        <p:spPr/>
        <p:txBody>
          <a:bodyPr/>
          <a:lstStyle/>
          <a:p>
            <a:fld id="{DF82E640-82F3-4002-965F-DBED17272C0E}" type="slidenum">
              <a:rPr lang="nb-NO" smtClean="0"/>
              <a:t>‹#›</a:t>
            </a:fld>
            <a:endParaRPr lang="nb-NO"/>
          </a:p>
        </p:txBody>
      </p:sp>
    </p:spTree>
    <p:extLst>
      <p:ext uri="{BB962C8B-B14F-4D97-AF65-F5344CB8AC3E}">
        <p14:creationId xmlns:p14="http://schemas.microsoft.com/office/powerpoint/2010/main" val="3023134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F25EB9B-84FB-4E17-A469-D459B1B174E0}"/>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406F51B0-D5AF-4D0D-8A6F-915FDAEBEE39}"/>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D0BC1957-DDFB-48B6-9774-F13C202A5D47}"/>
              </a:ext>
            </a:extLst>
          </p:cNvPr>
          <p:cNvSpPr>
            <a:spLocks noGrp="1"/>
          </p:cNvSpPr>
          <p:nvPr>
            <p:ph type="dt" sz="half" idx="10"/>
          </p:nvPr>
        </p:nvSpPr>
        <p:spPr/>
        <p:txBody>
          <a:bodyPr/>
          <a:lstStyle/>
          <a:p>
            <a:fld id="{43AD708A-601D-463E-BAAA-B629D5E5123E}" type="datetimeFigureOut">
              <a:rPr lang="nb-NO" smtClean="0"/>
              <a:t>20.02.2024</a:t>
            </a:fld>
            <a:endParaRPr lang="nb-NO"/>
          </a:p>
        </p:txBody>
      </p:sp>
      <p:sp>
        <p:nvSpPr>
          <p:cNvPr id="5" name="Plassholder for bunntekst 4">
            <a:extLst>
              <a:ext uri="{FF2B5EF4-FFF2-40B4-BE49-F238E27FC236}">
                <a16:creationId xmlns:a16="http://schemas.microsoft.com/office/drawing/2014/main" id="{C35DD67B-E9D4-4DF2-87EA-C9E771BFEA06}"/>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176E2265-D0E4-40C7-B01E-A9C265083219}"/>
              </a:ext>
            </a:extLst>
          </p:cNvPr>
          <p:cNvSpPr>
            <a:spLocks noGrp="1"/>
          </p:cNvSpPr>
          <p:nvPr>
            <p:ph type="sldNum" sz="quarter" idx="12"/>
          </p:nvPr>
        </p:nvSpPr>
        <p:spPr/>
        <p:txBody>
          <a:bodyPr/>
          <a:lstStyle/>
          <a:p>
            <a:fld id="{DF82E640-82F3-4002-965F-DBED17272C0E}" type="slidenum">
              <a:rPr lang="nb-NO" smtClean="0"/>
              <a:t>‹#›</a:t>
            </a:fld>
            <a:endParaRPr lang="nb-NO"/>
          </a:p>
        </p:txBody>
      </p:sp>
    </p:spTree>
    <p:extLst>
      <p:ext uri="{BB962C8B-B14F-4D97-AF65-F5344CB8AC3E}">
        <p14:creationId xmlns:p14="http://schemas.microsoft.com/office/powerpoint/2010/main" val="1845299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A59D0A15-1663-455F-BDF8-09A467EB7A05}"/>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722864A9-3661-4C78-ACEE-09EAB73ABEAC}"/>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F18146B4-B2DD-483C-8B7C-313046BDD2AF}"/>
              </a:ext>
            </a:extLst>
          </p:cNvPr>
          <p:cNvSpPr>
            <a:spLocks noGrp="1"/>
          </p:cNvSpPr>
          <p:nvPr>
            <p:ph type="dt" sz="half" idx="10"/>
          </p:nvPr>
        </p:nvSpPr>
        <p:spPr/>
        <p:txBody>
          <a:bodyPr/>
          <a:lstStyle/>
          <a:p>
            <a:fld id="{43AD708A-601D-463E-BAAA-B629D5E5123E}" type="datetimeFigureOut">
              <a:rPr lang="nb-NO" smtClean="0"/>
              <a:t>20.02.2024</a:t>
            </a:fld>
            <a:endParaRPr lang="nb-NO"/>
          </a:p>
        </p:txBody>
      </p:sp>
      <p:sp>
        <p:nvSpPr>
          <p:cNvPr id="5" name="Plassholder for bunntekst 4">
            <a:extLst>
              <a:ext uri="{FF2B5EF4-FFF2-40B4-BE49-F238E27FC236}">
                <a16:creationId xmlns:a16="http://schemas.microsoft.com/office/drawing/2014/main" id="{F9B46B23-7C5F-4D92-B8B0-9A3811FF29AA}"/>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258A9B51-FD04-40AE-9BBA-69945FAC7CF1}"/>
              </a:ext>
            </a:extLst>
          </p:cNvPr>
          <p:cNvSpPr>
            <a:spLocks noGrp="1"/>
          </p:cNvSpPr>
          <p:nvPr>
            <p:ph type="sldNum" sz="quarter" idx="12"/>
          </p:nvPr>
        </p:nvSpPr>
        <p:spPr/>
        <p:txBody>
          <a:bodyPr/>
          <a:lstStyle/>
          <a:p>
            <a:fld id="{DF82E640-82F3-4002-965F-DBED17272C0E}" type="slidenum">
              <a:rPr lang="nb-NO" smtClean="0"/>
              <a:t>‹#›</a:t>
            </a:fld>
            <a:endParaRPr lang="nb-NO"/>
          </a:p>
        </p:txBody>
      </p:sp>
    </p:spTree>
    <p:extLst>
      <p:ext uri="{BB962C8B-B14F-4D97-AF65-F5344CB8AC3E}">
        <p14:creationId xmlns:p14="http://schemas.microsoft.com/office/powerpoint/2010/main" val="1315727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5ADC089-B037-4A25-9C41-C2046DFD456E}"/>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50402DCE-3909-4E0D-8E08-B59F55314653}"/>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7F4AF67D-2709-4B63-A384-A2EA25BDD795}"/>
              </a:ext>
            </a:extLst>
          </p:cNvPr>
          <p:cNvSpPr>
            <a:spLocks noGrp="1"/>
          </p:cNvSpPr>
          <p:nvPr>
            <p:ph type="dt" sz="half" idx="10"/>
          </p:nvPr>
        </p:nvSpPr>
        <p:spPr/>
        <p:txBody>
          <a:bodyPr/>
          <a:lstStyle/>
          <a:p>
            <a:fld id="{43AD708A-601D-463E-BAAA-B629D5E5123E}" type="datetimeFigureOut">
              <a:rPr lang="nb-NO" smtClean="0"/>
              <a:t>20.02.2024</a:t>
            </a:fld>
            <a:endParaRPr lang="nb-NO"/>
          </a:p>
        </p:txBody>
      </p:sp>
      <p:sp>
        <p:nvSpPr>
          <p:cNvPr id="5" name="Plassholder for bunntekst 4">
            <a:extLst>
              <a:ext uri="{FF2B5EF4-FFF2-40B4-BE49-F238E27FC236}">
                <a16:creationId xmlns:a16="http://schemas.microsoft.com/office/drawing/2014/main" id="{61432907-4EAB-4B35-97A8-5304696CD9D0}"/>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0C1B4A4D-6445-464A-BA22-DCB648BD1FC3}"/>
              </a:ext>
            </a:extLst>
          </p:cNvPr>
          <p:cNvSpPr>
            <a:spLocks noGrp="1"/>
          </p:cNvSpPr>
          <p:nvPr>
            <p:ph type="sldNum" sz="quarter" idx="12"/>
          </p:nvPr>
        </p:nvSpPr>
        <p:spPr/>
        <p:txBody>
          <a:bodyPr/>
          <a:lstStyle/>
          <a:p>
            <a:fld id="{DF82E640-82F3-4002-965F-DBED17272C0E}" type="slidenum">
              <a:rPr lang="nb-NO" smtClean="0"/>
              <a:t>‹#›</a:t>
            </a:fld>
            <a:endParaRPr lang="nb-NO"/>
          </a:p>
        </p:txBody>
      </p:sp>
    </p:spTree>
    <p:extLst>
      <p:ext uri="{BB962C8B-B14F-4D97-AF65-F5344CB8AC3E}">
        <p14:creationId xmlns:p14="http://schemas.microsoft.com/office/powerpoint/2010/main" val="3956616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06600CC-9E92-4679-9C09-0B0A288820D1}"/>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63ADA094-F0B1-4CB9-B4AC-5C3F2124F4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7D847C40-5532-4A52-88F1-BD8340A8301A}"/>
              </a:ext>
            </a:extLst>
          </p:cNvPr>
          <p:cNvSpPr>
            <a:spLocks noGrp="1"/>
          </p:cNvSpPr>
          <p:nvPr>
            <p:ph type="dt" sz="half" idx="10"/>
          </p:nvPr>
        </p:nvSpPr>
        <p:spPr/>
        <p:txBody>
          <a:bodyPr/>
          <a:lstStyle/>
          <a:p>
            <a:fld id="{43AD708A-601D-463E-BAAA-B629D5E5123E}" type="datetimeFigureOut">
              <a:rPr lang="nb-NO" smtClean="0"/>
              <a:t>20.02.2024</a:t>
            </a:fld>
            <a:endParaRPr lang="nb-NO"/>
          </a:p>
        </p:txBody>
      </p:sp>
      <p:sp>
        <p:nvSpPr>
          <p:cNvPr id="5" name="Plassholder for bunntekst 4">
            <a:extLst>
              <a:ext uri="{FF2B5EF4-FFF2-40B4-BE49-F238E27FC236}">
                <a16:creationId xmlns:a16="http://schemas.microsoft.com/office/drawing/2014/main" id="{630E71F3-0774-4787-9708-9367CA9E0996}"/>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F281B066-C08F-4620-AE83-347F2072BB17}"/>
              </a:ext>
            </a:extLst>
          </p:cNvPr>
          <p:cNvSpPr>
            <a:spLocks noGrp="1"/>
          </p:cNvSpPr>
          <p:nvPr>
            <p:ph type="sldNum" sz="quarter" idx="12"/>
          </p:nvPr>
        </p:nvSpPr>
        <p:spPr/>
        <p:txBody>
          <a:bodyPr/>
          <a:lstStyle/>
          <a:p>
            <a:fld id="{DF82E640-82F3-4002-965F-DBED17272C0E}" type="slidenum">
              <a:rPr lang="nb-NO" smtClean="0"/>
              <a:t>‹#›</a:t>
            </a:fld>
            <a:endParaRPr lang="nb-NO"/>
          </a:p>
        </p:txBody>
      </p:sp>
    </p:spTree>
    <p:extLst>
      <p:ext uri="{BB962C8B-B14F-4D97-AF65-F5344CB8AC3E}">
        <p14:creationId xmlns:p14="http://schemas.microsoft.com/office/powerpoint/2010/main" val="2777242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A7DFFF7-D5A6-484A-B9DC-18C6F649CD1C}"/>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7D517FD2-F43A-4A63-A1D6-9729383120E8}"/>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E6351E93-0B94-48FF-88E0-00C7D00014CD}"/>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95025395-C223-4ABD-845A-6412BDF86B60}"/>
              </a:ext>
            </a:extLst>
          </p:cNvPr>
          <p:cNvSpPr>
            <a:spLocks noGrp="1"/>
          </p:cNvSpPr>
          <p:nvPr>
            <p:ph type="dt" sz="half" idx="10"/>
          </p:nvPr>
        </p:nvSpPr>
        <p:spPr/>
        <p:txBody>
          <a:bodyPr/>
          <a:lstStyle/>
          <a:p>
            <a:fld id="{43AD708A-601D-463E-BAAA-B629D5E5123E}" type="datetimeFigureOut">
              <a:rPr lang="nb-NO" smtClean="0"/>
              <a:t>20.02.2024</a:t>
            </a:fld>
            <a:endParaRPr lang="nb-NO"/>
          </a:p>
        </p:txBody>
      </p:sp>
      <p:sp>
        <p:nvSpPr>
          <p:cNvPr id="6" name="Plassholder for bunntekst 5">
            <a:extLst>
              <a:ext uri="{FF2B5EF4-FFF2-40B4-BE49-F238E27FC236}">
                <a16:creationId xmlns:a16="http://schemas.microsoft.com/office/drawing/2014/main" id="{2FD83792-EB92-40AB-BFF4-EA1142C65E18}"/>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3BBD1C6F-888A-4DF6-AA90-0C7E7E38AEB3}"/>
              </a:ext>
            </a:extLst>
          </p:cNvPr>
          <p:cNvSpPr>
            <a:spLocks noGrp="1"/>
          </p:cNvSpPr>
          <p:nvPr>
            <p:ph type="sldNum" sz="quarter" idx="12"/>
          </p:nvPr>
        </p:nvSpPr>
        <p:spPr/>
        <p:txBody>
          <a:bodyPr/>
          <a:lstStyle/>
          <a:p>
            <a:fld id="{DF82E640-82F3-4002-965F-DBED17272C0E}" type="slidenum">
              <a:rPr lang="nb-NO" smtClean="0"/>
              <a:t>‹#›</a:t>
            </a:fld>
            <a:endParaRPr lang="nb-NO"/>
          </a:p>
        </p:txBody>
      </p:sp>
    </p:spTree>
    <p:extLst>
      <p:ext uri="{BB962C8B-B14F-4D97-AF65-F5344CB8AC3E}">
        <p14:creationId xmlns:p14="http://schemas.microsoft.com/office/powerpoint/2010/main" val="1386781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776CADA-6351-445D-90ED-9DAEADBC40C8}"/>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89B2C4B0-7563-4B55-A4E4-EE616C54C8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378720E4-33D6-41FE-B144-F099982A4AB3}"/>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007D4CED-475E-4FCC-A0DE-5D2FBA26FC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DD552F99-7607-4EBE-8741-E1F47F0EF541}"/>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FFC9ADA9-6BA0-4660-B02C-1E2ED123BFBD}"/>
              </a:ext>
            </a:extLst>
          </p:cNvPr>
          <p:cNvSpPr>
            <a:spLocks noGrp="1"/>
          </p:cNvSpPr>
          <p:nvPr>
            <p:ph type="dt" sz="half" idx="10"/>
          </p:nvPr>
        </p:nvSpPr>
        <p:spPr/>
        <p:txBody>
          <a:bodyPr/>
          <a:lstStyle/>
          <a:p>
            <a:fld id="{43AD708A-601D-463E-BAAA-B629D5E5123E}" type="datetimeFigureOut">
              <a:rPr lang="nb-NO" smtClean="0"/>
              <a:t>20.02.2024</a:t>
            </a:fld>
            <a:endParaRPr lang="nb-NO"/>
          </a:p>
        </p:txBody>
      </p:sp>
      <p:sp>
        <p:nvSpPr>
          <p:cNvPr id="8" name="Plassholder for bunntekst 7">
            <a:extLst>
              <a:ext uri="{FF2B5EF4-FFF2-40B4-BE49-F238E27FC236}">
                <a16:creationId xmlns:a16="http://schemas.microsoft.com/office/drawing/2014/main" id="{0FA441B2-8280-4EC7-90F1-DCC7A2266AAC}"/>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946FB874-D70C-4CE0-B676-95CA9DA94C76}"/>
              </a:ext>
            </a:extLst>
          </p:cNvPr>
          <p:cNvSpPr>
            <a:spLocks noGrp="1"/>
          </p:cNvSpPr>
          <p:nvPr>
            <p:ph type="sldNum" sz="quarter" idx="12"/>
          </p:nvPr>
        </p:nvSpPr>
        <p:spPr/>
        <p:txBody>
          <a:bodyPr/>
          <a:lstStyle/>
          <a:p>
            <a:fld id="{DF82E640-82F3-4002-965F-DBED17272C0E}" type="slidenum">
              <a:rPr lang="nb-NO" smtClean="0"/>
              <a:t>‹#›</a:t>
            </a:fld>
            <a:endParaRPr lang="nb-NO"/>
          </a:p>
        </p:txBody>
      </p:sp>
    </p:spTree>
    <p:extLst>
      <p:ext uri="{BB962C8B-B14F-4D97-AF65-F5344CB8AC3E}">
        <p14:creationId xmlns:p14="http://schemas.microsoft.com/office/powerpoint/2010/main" val="4260887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0D192E0-3613-487C-8CCE-0C010D23EC5F}"/>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53527ACB-BFE5-43BD-A300-7AC213BE4AEE}"/>
              </a:ext>
            </a:extLst>
          </p:cNvPr>
          <p:cNvSpPr>
            <a:spLocks noGrp="1"/>
          </p:cNvSpPr>
          <p:nvPr>
            <p:ph type="dt" sz="half" idx="10"/>
          </p:nvPr>
        </p:nvSpPr>
        <p:spPr/>
        <p:txBody>
          <a:bodyPr/>
          <a:lstStyle/>
          <a:p>
            <a:fld id="{43AD708A-601D-463E-BAAA-B629D5E5123E}" type="datetimeFigureOut">
              <a:rPr lang="nb-NO" smtClean="0"/>
              <a:t>20.02.2024</a:t>
            </a:fld>
            <a:endParaRPr lang="nb-NO"/>
          </a:p>
        </p:txBody>
      </p:sp>
      <p:sp>
        <p:nvSpPr>
          <p:cNvPr id="4" name="Plassholder for bunntekst 3">
            <a:extLst>
              <a:ext uri="{FF2B5EF4-FFF2-40B4-BE49-F238E27FC236}">
                <a16:creationId xmlns:a16="http://schemas.microsoft.com/office/drawing/2014/main" id="{9A714CFE-CE0C-4C28-8F08-79A494FC10DD}"/>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656463B4-DBC7-467F-8240-DBD2BE1673D4}"/>
              </a:ext>
            </a:extLst>
          </p:cNvPr>
          <p:cNvSpPr>
            <a:spLocks noGrp="1"/>
          </p:cNvSpPr>
          <p:nvPr>
            <p:ph type="sldNum" sz="quarter" idx="12"/>
          </p:nvPr>
        </p:nvSpPr>
        <p:spPr/>
        <p:txBody>
          <a:bodyPr/>
          <a:lstStyle/>
          <a:p>
            <a:fld id="{DF82E640-82F3-4002-965F-DBED17272C0E}" type="slidenum">
              <a:rPr lang="nb-NO" smtClean="0"/>
              <a:t>‹#›</a:t>
            </a:fld>
            <a:endParaRPr lang="nb-NO"/>
          </a:p>
        </p:txBody>
      </p:sp>
    </p:spTree>
    <p:extLst>
      <p:ext uri="{BB962C8B-B14F-4D97-AF65-F5344CB8AC3E}">
        <p14:creationId xmlns:p14="http://schemas.microsoft.com/office/powerpoint/2010/main" val="4078784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4AD3E2FA-0A25-4ABD-8F23-8C984B9673BE}"/>
              </a:ext>
            </a:extLst>
          </p:cNvPr>
          <p:cNvSpPr>
            <a:spLocks noGrp="1"/>
          </p:cNvSpPr>
          <p:nvPr>
            <p:ph type="dt" sz="half" idx="10"/>
          </p:nvPr>
        </p:nvSpPr>
        <p:spPr/>
        <p:txBody>
          <a:bodyPr/>
          <a:lstStyle/>
          <a:p>
            <a:fld id="{43AD708A-601D-463E-BAAA-B629D5E5123E}" type="datetimeFigureOut">
              <a:rPr lang="nb-NO" smtClean="0"/>
              <a:t>20.02.2024</a:t>
            </a:fld>
            <a:endParaRPr lang="nb-NO"/>
          </a:p>
        </p:txBody>
      </p:sp>
      <p:sp>
        <p:nvSpPr>
          <p:cNvPr id="3" name="Plassholder for bunntekst 2">
            <a:extLst>
              <a:ext uri="{FF2B5EF4-FFF2-40B4-BE49-F238E27FC236}">
                <a16:creationId xmlns:a16="http://schemas.microsoft.com/office/drawing/2014/main" id="{814BDAE6-8FFB-443D-9DEC-DD29F2A66DF1}"/>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439CEE96-BFB5-4A78-8D14-D189A9D59850}"/>
              </a:ext>
            </a:extLst>
          </p:cNvPr>
          <p:cNvSpPr>
            <a:spLocks noGrp="1"/>
          </p:cNvSpPr>
          <p:nvPr>
            <p:ph type="sldNum" sz="quarter" idx="12"/>
          </p:nvPr>
        </p:nvSpPr>
        <p:spPr/>
        <p:txBody>
          <a:bodyPr/>
          <a:lstStyle/>
          <a:p>
            <a:fld id="{DF82E640-82F3-4002-965F-DBED17272C0E}" type="slidenum">
              <a:rPr lang="nb-NO" smtClean="0"/>
              <a:t>‹#›</a:t>
            </a:fld>
            <a:endParaRPr lang="nb-NO"/>
          </a:p>
        </p:txBody>
      </p:sp>
    </p:spTree>
    <p:extLst>
      <p:ext uri="{BB962C8B-B14F-4D97-AF65-F5344CB8AC3E}">
        <p14:creationId xmlns:p14="http://schemas.microsoft.com/office/powerpoint/2010/main" val="3899990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A625522-8C61-429C-85D5-50DDE44ACF53}"/>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EFF85FDE-8C38-4D80-B1C5-7A8EE29CF2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E7E0ABC0-6BA2-41F9-91E6-4D32C11223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5EA395B4-81B8-4BE2-86D7-CE51B609DBD2}"/>
              </a:ext>
            </a:extLst>
          </p:cNvPr>
          <p:cNvSpPr>
            <a:spLocks noGrp="1"/>
          </p:cNvSpPr>
          <p:nvPr>
            <p:ph type="dt" sz="half" idx="10"/>
          </p:nvPr>
        </p:nvSpPr>
        <p:spPr/>
        <p:txBody>
          <a:bodyPr/>
          <a:lstStyle/>
          <a:p>
            <a:fld id="{43AD708A-601D-463E-BAAA-B629D5E5123E}" type="datetimeFigureOut">
              <a:rPr lang="nb-NO" smtClean="0"/>
              <a:t>20.02.2024</a:t>
            </a:fld>
            <a:endParaRPr lang="nb-NO"/>
          </a:p>
        </p:txBody>
      </p:sp>
      <p:sp>
        <p:nvSpPr>
          <p:cNvPr id="6" name="Plassholder for bunntekst 5">
            <a:extLst>
              <a:ext uri="{FF2B5EF4-FFF2-40B4-BE49-F238E27FC236}">
                <a16:creationId xmlns:a16="http://schemas.microsoft.com/office/drawing/2014/main" id="{66FCCDA2-75F0-428F-92A2-08CA75E8E731}"/>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9AE33465-23B6-4DD9-BFF2-DD783C6423B6}"/>
              </a:ext>
            </a:extLst>
          </p:cNvPr>
          <p:cNvSpPr>
            <a:spLocks noGrp="1"/>
          </p:cNvSpPr>
          <p:nvPr>
            <p:ph type="sldNum" sz="quarter" idx="12"/>
          </p:nvPr>
        </p:nvSpPr>
        <p:spPr/>
        <p:txBody>
          <a:bodyPr/>
          <a:lstStyle/>
          <a:p>
            <a:fld id="{DF82E640-82F3-4002-965F-DBED17272C0E}" type="slidenum">
              <a:rPr lang="nb-NO" smtClean="0"/>
              <a:t>‹#›</a:t>
            </a:fld>
            <a:endParaRPr lang="nb-NO"/>
          </a:p>
        </p:txBody>
      </p:sp>
    </p:spTree>
    <p:extLst>
      <p:ext uri="{BB962C8B-B14F-4D97-AF65-F5344CB8AC3E}">
        <p14:creationId xmlns:p14="http://schemas.microsoft.com/office/powerpoint/2010/main" val="3962190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132C3EA-3A07-42BA-A380-275DA6E00238}"/>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BECCF2CC-C557-4906-A690-DFE9D3FE94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035D2717-59F1-488C-BAF3-960F16C7CA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B75A69AE-ADE0-49AE-A6B2-200252A15659}"/>
              </a:ext>
            </a:extLst>
          </p:cNvPr>
          <p:cNvSpPr>
            <a:spLocks noGrp="1"/>
          </p:cNvSpPr>
          <p:nvPr>
            <p:ph type="dt" sz="half" idx="10"/>
          </p:nvPr>
        </p:nvSpPr>
        <p:spPr/>
        <p:txBody>
          <a:bodyPr/>
          <a:lstStyle/>
          <a:p>
            <a:fld id="{43AD708A-601D-463E-BAAA-B629D5E5123E}" type="datetimeFigureOut">
              <a:rPr lang="nb-NO" smtClean="0"/>
              <a:t>20.02.2024</a:t>
            </a:fld>
            <a:endParaRPr lang="nb-NO"/>
          </a:p>
        </p:txBody>
      </p:sp>
      <p:sp>
        <p:nvSpPr>
          <p:cNvPr id="6" name="Plassholder for bunntekst 5">
            <a:extLst>
              <a:ext uri="{FF2B5EF4-FFF2-40B4-BE49-F238E27FC236}">
                <a16:creationId xmlns:a16="http://schemas.microsoft.com/office/drawing/2014/main" id="{784B8586-0C88-4565-AA81-671EA9E6B321}"/>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B0910ED4-E7FB-4CF2-95B6-06327E09693D}"/>
              </a:ext>
            </a:extLst>
          </p:cNvPr>
          <p:cNvSpPr>
            <a:spLocks noGrp="1"/>
          </p:cNvSpPr>
          <p:nvPr>
            <p:ph type="sldNum" sz="quarter" idx="12"/>
          </p:nvPr>
        </p:nvSpPr>
        <p:spPr/>
        <p:txBody>
          <a:bodyPr/>
          <a:lstStyle/>
          <a:p>
            <a:fld id="{DF82E640-82F3-4002-965F-DBED17272C0E}" type="slidenum">
              <a:rPr lang="nb-NO" smtClean="0"/>
              <a:t>‹#›</a:t>
            </a:fld>
            <a:endParaRPr lang="nb-NO"/>
          </a:p>
        </p:txBody>
      </p:sp>
    </p:spTree>
    <p:extLst>
      <p:ext uri="{BB962C8B-B14F-4D97-AF65-F5344CB8AC3E}">
        <p14:creationId xmlns:p14="http://schemas.microsoft.com/office/powerpoint/2010/main" val="1750126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AB36E382-525D-4ED0-8836-C55E90D48A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DA6FF145-F5DA-46DA-8B4A-5B5A50EE81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BB31DCB8-59A5-41D4-A02D-F489ED5B9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AD708A-601D-463E-BAAA-B629D5E5123E}" type="datetimeFigureOut">
              <a:rPr lang="nb-NO" smtClean="0"/>
              <a:t>20.02.2024</a:t>
            </a:fld>
            <a:endParaRPr lang="nb-NO"/>
          </a:p>
        </p:txBody>
      </p:sp>
      <p:sp>
        <p:nvSpPr>
          <p:cNvPr id="5" name="Plassholder for bunntekst 4">
            <a:extLst>
              <a:ext uri="{FF2B5EF4-FFF2-40B4-BE49-F238E27FC236}">
                <a16:creationId xmlns:a16="http://schemas.microsoft.com/office/drawing/2014/main" id="{8F04C31A-5019-4E08-92C1-3B04199B54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451DB716-21AC-425E-AF9C-1ED12367C7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82E640-82F3-4002-965F-DBED17272C0E}" type="slidenum">
              <a:rPr lang="nb-NO" smtClean="0"/>
              <a:t>‹#›</a:t>
            </a:fld>
            <a:endParaRPr lang="nb-NO"/>
          </a:p>
        </p:txBody>
      </p:sp>
    </p:spTree>
    <p:extLst>
      <p:ext uri="{BB962C8B-B14F-4D97-AF65-F5344CB8AC3E}">
        <p14:creationId xmlns:p14="http://schemas.microsoft.com/office/powerpoint/2010/main" val="23804950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laeremedskogen.no/temasider/tresla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BE87580-1D68-450F-B113-13F9D648A13A}"/>
              </a:ext>
            </a:extLst>
          </p:cNvPr>
          <p:cNvSpPr>
            <a:spLocks noGrp="1"/>
          </p:cNvSpPr>
          <p:nvPr>
            <p:ph type="title"/>
          </p:nvPr>
        </p:nvSpPr>
        <p:spPr>
          <a:xfrm>
            <a:off x="838200" y="2159827"/>
            <a:ext cx="10515600" cy="1325563"/>
          </a:xfrm>
        </p:spPr>
        <p:txBody>
          <a:bodyPr/>
          <a:lstStyle/>
          <a:p>
            <a:pPr algn="ctr"/>
            <a:r>
              <a:rPr lang="nn-NO" dirty="0">
                <a:solidFill>
                  <a:schemeClr val="accent6">
                    <a:lumMod val="50000"/>
                  </a:schemeClr>
                </a:solidFill>
                <a:cs typeface="Amatic SC" panose="00000500000000000000" pitchFamily="2" charset="-79"/>
              </a:rPr>
              <a:t>Kor mange ulike typar lauvtre finn de?</a:t>
            </a:r>
            <a:endParaRPr lang="nn-NO" dirty="0">
              <a:solidFill>
                <a:schemeClr val="accent6">
                  <a:lumMod val="50000"/>
                </a:schemeClr>
              </a:solidFill>
              <a:cs typeface="Amatic SC" panose="00000500000000000000" pitchFamily="2" charset="-79"/>
            </a:endParaRPr>
          </a:p>
        </p:txBody>
      </p:sp>
    </p:spTree>
    <p:extLst>
      <p:ext uri="{BB962C8B-B14F-4D97-AF65-F5344CB8AC3E}">
        <p14:creationId xmlns:p14="http://schemas.microsoft.com/office/powerpoint/2010/main" val="1862757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ete 2" descr="Foto tatt fra bakken opp mot grenene i et løvtre"/>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9267" y="-635001"/>
            <a:ext cx="12132733" cy="8088489"/>
          </a:xfrm>
          <a:prstGeom prst="rect">
            <a:avLst/>
          </a:prstGeom>
        </p:spPr>
      </p:pic>
      <p:sp>
        <p:nvSpPr>
          <p:cNvPr id="2" name="Avrunda rektangel 1"/>
          <p:cNvSpPr/>
          <p:nvPr/>
        </p:nvSpPr>
        <p:spPr>
          <a:xfrm>
            <a:off x="4054977" y="1753292"/>
            <a:ext cx="4082045" cy="1507067"/>
          </a:xfrm>
          <a:prstGeom prst="roundRect">
            <a:avLst/>
          </a:prstGeom>
          <a:solidFill>
            <a:srgbClr val="DBECD0">
              <a:alpha val="91000"/>
            </a:srgb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n-NO" sz="2400">
                <a:solidFill>
                  <a:schemeClr val="accent6">
                    <a:lumMod val="50000"/>
                  </a:schemeClr>
                </a:solidFill>
              </a:rPr>
              <a:t>Kor mange ulike typar lauvtre fann de?</a:t>
            </a:r>
          </a:p>
        </p:txBody>
      </p:sp>
      <p:sp>
        <p:nvSpPr>
          <p:cNvPr id="4" name="Biletforklaring forma som eit avrunda rektangel 3"/>
          <p:cNvSpPr/>
          <p:nvPr/>
        </p:nvSpPr>
        <p:spPr>
          <a:xfrm>
            <a:off x="4084610" y="3597642"/>
            <a:ext cx="4082045" cy="1543050"/>
          </a:xfrm>
          <a:prstGeom prst="roundRect">
            <a:avLst/>
          </a:prstGeom>
          <a:solidFill>
            <a:srgbClr val="DBECD0">
              <a:alpha val="91000"/>
            </a:srgbClr>
          </a:solidFill>
          <a:ln>
            <a:solidFill>
              <a:srgbClr val="7EBD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n-NO" sz="2400">
                <a:solidFill>
                  <a:schemeClr val="accent6">
                    <a:lumMod val="50000"/>
                  </a:schemeClr>
                </a:solidFill>
              </a:rPr>
              <a:t>Kva kjenneteiknar dei </a:t>
            </a:r>
            <a:br>
              <a:rPr lang="nn-NO" sz="2400">
                <a:solidFill>
                  <a:schemeClr val="accent6">
                    <a:lumMod val="50000"/>
                  </a:schemeClr>
                </a:solidFill>
              </a:rPr>
            </a:br>
            <a:r>
              <a:rPr lang="nn-NO" sz="2400">
                <a:solidFill>
                  <a:schemeClr val="accent6">
                    <a:lumMod val="50000"/>
                  </a:schemeClr>
                </a:solidFill>
              </a:rPr>
              <a:t>ulike blada?</a:t>
            </a:r>
          </a:p>
        </p:txBody>
      </p:sp>
      <p:sp>
        <p:nvSpPr>
          <p:cNvPr id="6" name="Tittel 5">
            <a:extLst>
              <a:ext uri="{FF2B5EF4-FFF2-40B4-BE49-F238E27FC236}">
                <a16:creationId xmlns:a16="http://schemas.microsoft.com/office/drawing/2014/main" id="{C9311FE2-0D22-2F8B-0DD6-5BAF8B5B17F4}"/>
              </a:ext>
            </a:extLst>
          </p:cNvPr>
          <p:cNvSpPr>
            <a:spLocks noGrp="1"/>
          </p:cNvSpPr>
          <p:nvPr>
            <p:ph type="title" idx="4294967295"/>
          </p:nvPr>
        </p:nvSpPr>
        <p:spPr>
          <a:xfrm>
            <a:off x="838200" y="-1325562"/>
            <a:ext cx="10515600" cy="690562"/>
          </a:xfrm>
        </p:spPr>
        <p:txBody>
          <a:bodyPr vert="horz" lIns="91440" tIns="45720" rIns="91440" bIns="45720" rtlCol="0" anchor="b">
            <a:normAutofit fontScale="90000"/>
          </a:bodyPr>
          <a:lstStyle/>
          <a:p>
            <a:r>
              <a:rPr lang="nn-NO" dirty="0"/>
              <a:t>Kva fann de?</a:t>
            </a:r>
          </a:p>
        </p:txBody>
      </p:sp>
    </p:spTree>
    <p:extLst>
      <p:ext uri="{BB962C8B-B14F-4D97-AF65-F5344CB8AC3E}">
        <p14:creationId xmlns:p14="http://schemas.microsoft.com/office/powerpoint/2010/main" val="365714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tel 26"/>
          <p:cNvSpPr>
            <a:spLocks noGrp="1"/>
          </p:cNvSpPr>
          <p:nvPr>
            <p:ph type="title"/>
          </p:nvPr>
        </p:nvSpPr>
        <p:spPr/>
        <p:txBody>
          <a:bodyPr/>
          <a:lstStyle/>
          <a:p>
            <a:r>
              <a:rPr lang="nn-NO" dirty="0"/>
              <a:t>Kva heiter dei ulike delane av bladet?</a:t>
            </a:r>
          </a:p>
        </p:txBody>
      </p:sp>
      <p:pic>
        <p:nvPicPr>
          <p:cNvPr id="3" name="Bilete 2" descr="Foto av to løvblad hengende på gren."/>
          <p:cNvPicPr>
            <a:picLocks noChangeAspect="1"/>
          </p:cNvPicPr>
          <p:nvPr/>
        </p:nvPicPr>
        <p:blipFill rotWithShape="1">
          <a:blip r:embed="rId3"/>
          <a:srcRect l="-1" r="1267"/>
          <a:stretch/>
        </p:blipFill>
        <p:spPr>
          <a:xfrm>
            <a:off x="623886" y="2324099"/>
            <a:ext cx="4460745" cy="2967583"/>
          </a:xfrm>
          <a:prstGeom prst="rect">
            <a:avLst/>
          </a:prstGeom>
          <a:ln>
            <a:solidFill>
              <a:schemeClr val="tx1"/>
            </a:solidFill>
          </a:ln>
        </p:spPr>
      </p:pic>
      <p:cxnSp>
        <p:nvCxnSpPr>
          <p:cNvPr id="13" name="Rett pil 17" descr="Pil som peker mot en bladstilk mellom blad og gren."/>
          <p:cNvCxnSpPr/>
          <p:nvPr/>
        </p:nvCxnSpPr>
        <p:spPr>
          <a:xfrm>
            <a:off x="3443990" y="2190730"/>
            <a:ext cx="286762" cy="907486"/>
          </a:xfrm>
          <a:prstGeom prst="straightConnector1">
            <a:avLst/>
          </a:prstGeom>
          <a:ln w="57150">
            <a:solidFill>
              <a:srgbClr val="FFFF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TekstSylinder 6"/>
          <p:cNvSpPr txBox="1"/>
          <p:nvPr/>
        </p:nvSpPr>
        <p:spPr>
          <a:xfrm>
            <a:off x="2854258" y="1771558"/>
            <a:ext cx="2221550" cy="430887"/>
          </a:xfrm>
          <a:prstGeom prst="rect">
            <a:avLst/>
          </a:prstGeom>
          <a:noFill/>
        </p:spPr>
        <p:txBody>
          <a:bodyPr wrap="square" rtlCol="0">
            <a:spAutoFit/>
          </a:bodyPr>
          <a:lstStyle/>
          <a:p>
            <a:r>
              <a:rPr lang="nn-NO" sz="2200" dirty="0">
                <a:solidFill>
                  <a:schemeClr val="accent6">
                    <a:lumMod val="50000"/>
                  </a:schemeClr>
                </a:solidFill>
              </a:rPr>
              <a:t>Bladstilk</a:t>
            </a:r>
          </a:p>
        </p:txBody>
      </p:sp>
      <p:cxnSp>
        <p:nvCxnSpPr>
          <p:cNvPr id="15" name="Rett pil 14" descr="Pil som peker mot bladnerve  i midten av bladet"/>
          <p:cNvCxnSpPr/>
          <p:nvPr/>
        </p:nvCxnSpPr>
        <p:spPr>
          <a:xfrm flipH="1" flipV="1">
            <a:off x="2981325" y="4291446"/>
            <a:ext cx="133350" cy="1170814"/>
          </a:xfrm>
          <a:prstGeom prst="straightConnector1">
            <a:avLst/>
          </a:prstGeom>
          <a:ln w="57150">
            <a:solidFill>
              <a:srgbClr val="FFFF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TekstSylinder 11"/>
          <p:cNvSpPr txBox="1"/>
          <p:nvPr/>
        </p:nvSpPr>
        <p:spPr>
          <a:xfrm>
            <a:off x="2385170" y="5462260"/>
            <a:ext cx="2221550" cy="430887"/>
          </a:xfrm>
          <a:prstGeom prst="rect">
            <a:avLst/>
          </a:prstGeom>
          <a:noFill/>
        </p:spPr>
        <p:txBody>
          <a:bodyPr wrap="square" rtlCol="0">
            <a:spAutoFit/>
          </a:bodyPr>
          <a:lstStyle/>
          <a:p>
            <a:r>
              <a:rPr lang="nn-NO" sz="2200" dirty="0">
                <a:solidFill>
                  <a:schemeClr val="accent6">
                    <a:lumMod val="50000"/>
                  </a:schemeClr>
                </a:solidFill>
              </a:rPr>
              <a:t>Bladnerve</a:t>
            </a:r>
          </a:p>
        </p:txBody>
      </p:sp>
      <p:pic>
        <p:nvPicPr>
          <p:cNvPr id="2" name="Bilete 1" descr="Foto av flere løvblad hengende på gren."/>
          <p:cNvPicPr>
            <a:picLocks noChangeAspect="1"/>
          </p:cNvPicPr>
          <p:nvPr/>
        </p:nvPicPr>
        <p:blipFill rotWithShape="1">
          <a:blip r:embed="rId4"/>
          <a:srcRect t="4889" r="3247" b="2667"/>
          <a:stretch/>
        </p:blipFill>
        <p:spPr>
          <a:xfrm>
            <a:off x="5859183" y="2324099"/>
            <a:ext cx="4683633" cy="2971801"/>
          </a:xfrm>
          <a:prstGeom prst="rect">
            <a:avLst/>
          </a:prstGeom>
          <a:ln>
            <a:solidFill>
              <a:schemeClr val="tx1"/>
            </a:solidFill>
          </a:ln>
        </p:spPr>
      </p:pic>
      <p:cxnSp>
        <p:nvCxnSpPr>
          <p:cNvPr id="18" name="Rett pil 17" descr="Pil som peker mot spissen på et blad"/>
          <p:cNvCxnSpPr/>
          <p:nvPr/>
        </p:nvCxnSpPr>
        <p:spPr>
          <a:xfrm flipV="1">
            <a:off x="8917908" y="5162620"/>
            <a:ext cx="206098" cy="528972"/>
          </a:xfrm>
          <a:prstGeom prst="straightConnector1">
            <a:avLst/>
          </a:prstGeom>
          <a:ln w="57150">
            <a:solidFill>
              <a:srgbClr val="FFFF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7" name="TekstSylinder 16"/>
          <p:cNvSpPr txBox="1"/>
          <p:nvPr/>
        </p:nvSpPr>
        <p:spPr>
          <a:xfrm>
            <a:off x="7877594" y="5642689"/>
            <a:ext cx="1246412" cy="430887"/>
          </a:xfrm>
          <a:prstGeom prst="rect">
            <a:avLst/>
          </a:prstGeom>
          <a:noFill/>
        </p:spPr>
        <p:txBody>
          <a:bodyPr wrap="square" rtlCol="0">
            <a:spAutoFit/>
          </a:bodyPr>
          <a:lstStyle/>
          <a:p>
            <a:r>
              <a:rPr lang="nn-NO" sz="2200" dirty="0">
                <a:solidFill>
                  <a:schemeClr val="accent6">
                    <a:lumMod val="50000"/>
                  </a:schemeClr>
                </a:solidFill>
              </a:rPr>
              <a:t>Bladspiss</a:t>
            </a:r>
          </a:p>
        </p:txBody>
      </p:sp>
      <p:cxnSp>
        <p:nvCxnSpPr>
          <p:cNvPr id="24" name="Rett pil 23" descr="Pil som peker mot kanten av et blad"/>
          <p:cNvCxnSpPr/>
          <p:nvPr/>
        </p:nvCxnSpPr>
        <p:spPr>
          <a:xfrm flipH="1">
            <a:off x="10076091" y="3990975"/>
            <a:ext cx="762000" cy="428625"/>
          </a:xfrm>
          <a:prstGeom prst="straightConnector1">
            <a:avLst/>
          </a:prstGeom>
          <a:ln w="57150">
            <a:solidFill>
              <a:srgbClr val="FFFF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3" name="TekstSylinder 22"/>
          <p:cNvSpPr txBox="1"/>
          <p:nvPr/>
        </p:nvSpPr>
        <p:spPr>
          <a:xfrm>
            <a:off x="10612158" y="3562731"/>
            <a:ext cx="1406977" cy="430887"/>
          </a:xfrm>
          <a:prstGeom prst="rect">
            <a:avLst/>
          </a:prstGeom>
          <a:noFill/>
        </p:spPr>
        <p:txBody>
          <a:bodyPr wrap="square" rtlCol="0">
            <a:spAutoFit/>
          </a:bodyPr>
          <a:lstStyle/>
          <a:p>
            <a:r>
              <a:rPr lang="nn-NO" sz="2200" dirty="0">
                <a:solidFill>
                  <a:schemeClr val="accent6">
                    <a:lumMod val="50000"/>
                  </a:schemeClr>
                </a:solidFill>
              </a:rPr>
              <a:t>Bladkant</a:t>
            </a:r>
          </a:p>
        </p:txBody>
      </p:sp>
    </p:spTree>
    <p:extLst>
      <p:ext uri="{BB962C8B-B14F-4D97-AF65-F5344CB8AC3E}">
        <p14:creationId xmlns:p14="http://schemas.microsoft.com/office/powerpoint/2010/main" val="108836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38200" y="43004"/>
            <a:ext cx="10515600" cy="1325563"/>
          </a:xfrm>
        </p:spPr>
        <p:txBody>
          <a:bodyPr/>
          <a:lstStyle/>
          <a:p>
            <a:r>
              <a:rPr lang="nn-NO" dirty="0"/>
              <a:t>Bestemme artar/tresortar</a:t>
            </a:r>
          </a:p>
        </p:txBody>
      </p:sp>
      <p:pic>
        <p:nvPicPr>
          <p:cNvPr id="4" name="Plasshaldar for innhald 3" descr="Bilde av framsiden av løvtreatlaset"/>
          <p:cNvPicPr>
            <a:picLocks noGrp="1" noChangeAspect="1"/>
          </p:cNvPicPr>
          <p:nvPr>
            <p:ph idx="1"/>
          </p:nvPr>
        </p:nvPicPr>
        <p:blipFill>
          <a:blip r:embed="rId3"/>
          <a:stretch>
            <a:fillRect/>
          </a:stretch>
        </p:blipFill>
        <p:spPr>
          <a:xfrm>
            <a:off x="962892" y="1425575"/>
            <a:ext cx="3904383" cy="5248848"/>
          </a:xfrm>
          <a:prstGeom prst="rect">
            <a:avLst/>
          </a:prstGeom>
        </p:spPr>
      </p:pic>
      <p:pic>
        <p:nvPicPr>
          <p:cNvPr id="5" name="Bilete 4" descr="Bilde av baksiden av løvtreatlaset"/>
          <p:cNvPicPr>
            <a:picLocks noChangeAspect="1"/>
          </p:cNvPicPr>
          <p:nvPr/>
        </p:nvPicPr>
        <p:blipFill>
          <a:blip r:embed="rId4"/>
          <a:stretch>
            <a:fillRect/>
          </a:stretch>
        </p:blipFill>
        <p:spPr>
          <a:xfrm>
            <a:off x="5259159" y="1558220"/>
            <a:ext cx="3648075" cy="5116203"/>
          </a:xfrm>
          <a:prstGeom prst="rect">
            <a:avLst/>
          </a:prstGeom>
        </p:spPr>
      </p:pic>
      <p:sp>
        <p:nvSpPr>
          <p:cNvPr id="6" name="Avrunda rektangel 1"/>
          <p:cNvSpPr/>
          <p:nvPr/>
        </p:nvSpPr>
        <p:spPr>
          <a:xfrm>
            <a:off x="8509519" y="485130"/>
            <a:ext cx="2844281" cy="2146179"/>
          </a:xfrm>
          <a:prstGeom prst="roundRect">
            <a:avLst/>
          </a:prstGeom>
          <a:solidFill>
            <a:srgbClr val="DBECD0">
              <a:alpha val="91000"/>
            </a:srgbClr>
          </a:solidFill>
          <a:ln>
            <a:solidFill>
              <a:srgbClr val="7EBD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n-NO" sz="2400" dirty="0">
                <a:solidFill>
                  <a:schemeClr val="accent6">
                    <a:lumMod val="50000"/>
                  </a:schemeClr>
                </a:solidFill>
              </a:rPr>
              <a:t>Bruk lauvtreatlaset, og finn ut kva for treslag de har funne. </a:t>
            </a:r>
          </a:p>
        </p:txBody>
      </p:sp>
    </p:spTree>
    <p:extLst>
      <p:ext uri="{BB962C8B-B14F-4D97-AF65-F5344CB8AC3E}">
        <p14:creationId xmlns:p14="http://schemas.microsoft.com/office/powerpoint/2010/main" val="1363513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n-NO"/>
              <a:t>Lauvtre vi fann</a:t>
            </a:r>
          </a:p>
        </p:txBody>
      </p:sp>
      <p:graphicFrame>
        <p:nvGraphicFramePr>
          <p:cNvPr id="4" name="Plasshaldar for innhald 3" descr="Tabell med to kolonner. Kolonne 1: Tresort vi fant. Kolonne 2: Hvor mang av gruppene har funnet denne."/>
          <p:cNvGraphicFramePr>
            <a:graphicFrameLocks noGrp="1"/>
          </p:cNvGraphicFramePr>
          <p:nvPr>
            <p:ph idx="1"/>
            <p:extLst>
              <p:ext uri="{D42A27DB-BD31-4B8C-83A1-F6EECF244321}">
                <p14:modId xmlns:p14="http://schemas.microsoft.com/office/powerpoint/2010/main" val="1091818889"/>
              </p:ext>
            </p:extLst>
          </p:nvPr>
        </p:nvGraphicFramePr>
        <p:xfrm>
          <a:off x="838200" y="1825625"/>
          <a:ext cx="10515600" cy="4079240"/>
        </p:xfrm>
        <a:graphic>
          <a:graphicData uri="http://schemas.openxmlformats.org/drawingml/2006/table">
            <a:tbl>
              <a:tblPr firstRow="1" bandRow="1">
                <a:tableStyleId>{68D230F3-CF80-4859-8CE7-A43EE81993B5}</a:tableStyleId>
              </a:tblPr>
              <a:tblGrid>
                <a:gridCol w="5257800">
                  <a:extLst>
                    <a:ext uri="{9D8B030D-6E8A-4147-A177-3AD203B41FA5}">
                      <a16:colId xmlns:a16="http://schemas.microsoft.com/office/drawing/2014/main" val="1080942336"/>
                    </a:ext>
                  </a:extLst>
                </a:gridCol>
                <a:gridCol w="5257800">
                  <a:extLst>
                    <a:ext uri="{9D8B030D-6E8A-4147-A177-3AD203B41FA5}">
                      <a16:colId xmlns:a16="http://schemas.microsoft.com/office/drawing/2014/main" val="643259331"/>
                    </a:ext>
                  </a:extLst>
                </a:gridCol>
              </a:tblGrid>
              <a:tr h="370840">
                <a:tc>
                  <a:txBody>
                    <a:bodyPr/>
                    <a:lstStyle/>
                    <a:p>
                      <a:r>
                        <a:rPr lang="nn-NO" noProof="0"/>
                        <a:t>Tresort vi fann</a:t>
                      </a:r>
                    </a:p>
                  </a:txBody>
                  <a:tcPr/>
                </a:tc>
                <a:tc>
                  <a:txBody>
                    <a:bodyPr/>
                    <a:lstStyle/>
                    <a:p>
                      <a:r>
                        <a:rPr lang="nn-NO" noProof="0"/>
                        <a:t>Kor mange av gruppene har funne denne?</a:t>
                      </a:r>
                    </a:p>
                  </a:txBody>
                  <a:tcPr/>
                </a:tc>
                <a:extLst>
                  <a:ext uri="{0D108BD9-81ED-4DB2-BD59-A6C34878D82A}">
                    <a16:rowId xmlns:a16="http://schemas.microsoft.com/office/drawing/2014/main" val="2002795191"/>
                  </a:ext>
                </a:extLst>
              </a:tr>
              <a:tr h="370840">
                <a:tc>
                  <a:txBody>
                    <a:bodyPr/>
                    <a:lstStyle/>
                    <a:p>
                      <a:endParaRPr lang="nn-NO" noProof="0"/>
                    </a:p>
                  </a:txBody>
                  <a:tcPr/>
                </a:tc>
                <a:tc>
                  <a:txBody>
                    <a:bodyPr/>
                    <a:lstStyle/>
                    <a:p>
                      <a:endParaRPr lang="nn-NO" noProof="0"/>
                    </a:p>
                  </a:txBody>
                  <a:tcPr/>
                </a:tc>
                <a:extLst>
                  <a:ext uri="{0D108BD9-81ED-4DB2-BD59-A6C34878D82A}">
                    <a16:rowId xmlns:a16="http://schemas.microsoft.com/office/drawing/2014/main" val="434267059"/>
                  </a:ext>
                </a:extLst>
              </a:tr>
              <a:tr h="370840">
                <a:tc>
                  <a:txBody>
                    <a:bodyPr/>
                    <a:lstStyle/>
                    <a:p>
                      <a:endParaRPr lang="nn-NO" noProof="0"/>
                    </a:p>
                  </a:txBody>
                  <a:tcPr/>
                </a:tc>
                <a:tc>
                  <a:txBody>
                    <a:bodyPr/>
                    <a:lstStyle/>
                    <a:p>
                      <a:endParaRPr lang="nn-NO" noProof="0"/>
                    </a:p>
                  </a:txBody>
                  <a:tcPr/>
                </a:tc>
                <a:extLst>
                  <a:ext uri="{0D108BD9-81ED-4DB2-BD59-A6C34878D82A}">
                    <a16:rowId xmlns:a16="http://schemas.microsoft.com/office/drawing/2014/main" val="1984642471"/>
                  </a:ext>
                </a:extLst>
              </a:tr>
              <a:tr h="370840">
                <a:tc>
                  <a:txBody>
                    <a:bodyPr/>
                    <a:lstStyle/>
                    <a:p>
                      <a:endParaRPr lang="nn-NO" noProof="0"/>
                    </a:p>
                  </a:txBody>
                  <a:tcPr/>
                </a:tc>
                <a:tc>
                  <a:txBody>
                    <a:bodyPr/>
                    <a:lstStyle/>
                    <a:p>
                      <a:endParaRPr lang="nn-NO" noProof="0"/>
                    </a:p>
                  </a:txBody>
                  <a:tcPr/>
                </a:tc>
                <a:extLst>
                  <a:ext uri="{0D108BD9-81ED-4DB2-BD59-A6C34878D82A}">
                    <a16:rowId xmlns:a16="http://schemas.microsoft.com/office/drawing/2014/main" val="674314711"/>
                  </a:ext>
                </a:extLst>
              </a:tr>
              <a:tr h="370840">
                <a:tc>
                  <a:txBody>
                    <a:bodyPr/>
                    <a:lstStyle/>
                    <a:p>
                      <a:endParaRPr lang="nn-NO" noProof="0"/>
                    </a:p>
                  </a:txBody>
                  <a:tcPr/>
                </a:tc>
                <a:tc>
                  <a:txBody>
                    <a:bodyPr/>
                    <a:lstStyle/>
                    <a:p>
                      <a:endParaRPr lang="nn-NO" noProof="0"/>
                    </a:p>
                  </a:txBody>
                  <a:tcPr/>
                </a:tc>
                <a:extLst>
                  <a:ext uri="{0D108BD9-81ED-4DB2-BD59-A6C34878D82A}">
                    <a16:rowId xmlns:a16="http://schemas.microsoft.com/office/drawing/2014/main" val="1402031666"/>
                  </a:ext>
                </a:extLst>
              </a:tr>
              <a:tr h="370840">
                <a:tc>
                  <a:txBody>
                    <a:bodyPr/>
                    <a:lstStyle/>
                    <a:p>
                      <a:endParaRPr lang="nn-NO" noProof="0"/>
                    </a:p>
                  </a:txBody>
                  <a:tcPr/>
                </a:tc>
                <a:tc>
                  <a:txBody>
                    <a:bodyPr/>
                    <a:lstStyle/>
                    <a:p>
                      <a:endParaRPr lang="nn-NO" noProof="0"/>
                    </a:p>
                  </a:txBody>
                  <a:tcPr/>
                </a:tc>
                <a:extLst>
                  <a:ext uri="{0D108BD9-81ED-4DB2-BD59-A6C34878D82A}">
                    <a16:rowId xmlns:a16="http://schemas.microsoft.com/office/drawing/2014/main" val="250209211"/>
                  </a:ext>
                </a:extLst>
              </a:tr>
              <a:tr h="370840">
                <a:tc>
                  <a:txBody>
                    <a:bodyPr/>
                    <a:lstStyle/>
                    <a:p>
                      <a:endParaRPr lang="nn-NO" noProof="0"/>
                    </a:p>
                  </a:txBody>
                  <a:tcPr/>
                </a:tc>
                <a:tc>
                  <a:txBody>
                    <a:bodyPr/>
                    <a:lstStyle/>
                    <a:p>
                      <a:endParaRPr lang="nn-NO" noProof="0"/>
                    </a:p>
                  </a:txBody>
                  <a:tcPr/>
                </a:tc>
                <a:extLst>
                  <a:ext uri="{0D108BD9-81ED-4DB2-BD59-A6C34878D82A}">
                    <a16:rowId xmlns:a16="http://schemas.microsoft.com/office/drawing/2014/main" val="2897759683"/>
                  </a:ext>
                </a:extLst>
              </a:tr>
              <a:tr h="370840">
                <a:tc>
                  <a:txBody>
                    <a:bodyPr/>
                    <a:lstStyle/>
                    <a:p>
                      <a:endParaRPr lang="nn-NO" noProof="0"/>
                    </a:p>
                  </a:txBody>
                  <a:tcPr/>
                </a:tc>
                <a:tc>
                  <a:txBody>
                    <a:bodyPr/>
                    <a:lstStyle/>
                    <a:p>
                      <a:endParaRPr lang="nn-NO" noProof="0"/>
                    </a:p>
                  </a:txBody>
                  <a:tcPr/>
                </a:tc>
                <a:extLst>
                  <a:ext uri="{0D108BD9-81ED-4DB2-BD59-A6C34878D82A}">
                    <a16:rowId xmlns:a16="http://schemas.microsoft.com/office/drawing/2014/main" val="506451362"/>
                  </a:ext>
                </a:extLst>
              </a:tr>
              <a:tr h="370840">
                <a:tc>
                  <a:txBody>
                    <a:bodyPr/>
                    <a:lstStyle/>
                    <a:p>
                      <a:endParaRPr lang="nn-NO" noProof="0"/>
                    </a:p>
                  </a:txBody>
                  <a:tcPr/>
                </a:tc>
                <a:tc>
                  <a:txBody>
                    <a:bodyPr/>
                    <a:lstStyle/>
                    <a:p>
                      <a:endParaRPr lang="nn-NO" noProof="0"/>
                    </a:p>
                  </a:txBody>
                  <a:tcPr/>
                </a:tc>
                <a:extLst>
                  <a:ext uri="{0D108BD9-81ED-4DB2-BD59-A6C34878D82A}">
                    <a16:rowId xmlns:a16="http://schemas.microsoft.com/office/drawing/2014/main" val="2937128104"/>
                  </a:ext>
                </a:extLst>
              </a:tr>
              <a:tr h="370840">
                <a:tc>
                  <a:txBody>
                    <a:bodyPr/>
                    <a:lstStyle/>
                    <a:p>
                      <a:endParaRPr lang="nn-NO" noProof="0"/>
                    </a:p>
                  </a:txBody>
                  <a:tcPr/>
                </a:tc>
                <a:tc>
                  <a:txBody>
                    <a:bodyPr/>
                    <a:lstStyle/>
                    <a:p>
                      <a:endParaRPr lang="nn-NO" noProof="0"/>
                    </a:p>
                  </a:txBody>
                  <a:tcPr/>
                </a:tc>
                <a:extLst>
                  <a:ext uri="{0D108BD9-81ED-4DB2-BD59-A6C34878D82A}">
                    <a16:rowId xmlns:a16="http://schemas.microsoft.com/office/drawing/2014/main" val="1310366298"/>
                  </a:ext>
                </a:extLst>
              </a:tr>
              <a:tr h="370840">
                <a:tc>
                  <a:txBody>
                    <a:bodyPr/>
                    <a:lstStyle/>
                    <a:p>
                      <a:endParaRPr lang="nn-NO" noProof="0"/>
                    </a:p>
                  </a:txBody>
                  <a:tcPr/>
                </a:tc>
                <a:tc>
                  <a:txBody>
                    <a:bodyPr/>
                    <a:lstStyle/>
                    <a:p>
                      <a:endParaRPr lang="nn-NO" noProof="0" dirty="0"/>
                    </a:p>
                  </a:txBody>
                  <a:tcPr/>
                </a:tc>
                <a:extLst>
                  <a:ext uri="{0D108BD9-81ED-4DB2-BD59-A6C34878D82A}">
                    <a16:rowId xmlns:a16="http://schemas.microsoft.com/office/drawing/2014/main" val="3168001300"/>
                  </a:ext>
                </a:extLst>
              </a:tr>
            </a:tbl>
          </a:graphicData>
        </a:graphic>
      </p:graphicFrame>
    </p:spTree>
    <p:extLst>
      <p:ext uri="{BB962C8B-B14F-4D97-AF65-F5344CB8AC3E}">
        <p14:creationId xmlns:p14="http://schemas.microsoft.com/office/powerpoint/2010/main" val="925739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n-NO"/>
              <a:t>Kva for tresortar fann vi ikkje?</a:t>
            </a:r>
          </a:p>
        </p:txBody>
      </p:sp>
      <p:graphicFrame>
        <p:nvGraphicFramePr>
          <p:cNvPr id="4" name="Plasshaldar for innhald 3"/>
          <p:cNvGraphicFramePr>
            <a:graphicFrameLocks noGrp="1"/>
          </p:cNvGraphicFramePr>
          <p:nvPr>
            <p:ph idx="1"/>
            <p:extLst>
              <p:ext uri="{D42A27DB-BD31-4B8C-83A1-F6EECF244321}">
                <p14:modId xmlns:p14="http://schemas.microsoft.com/office/powerpoint/2010/main" val="3054310458"/>
              </p:ext>
            </p:extLst>
          </p:nvPr>
        </p:nvGraphicFramePr>
        <p:xfrm>
          <a:off x="838200" y="1825625"/>
          <a:ext cx="10515600" cy="4079240"/>
        </p:xfrm>
        <a:graphic>
          <a:graphicData uri="http://schemas.openxmlformats.org/drawingml/2006/table">
            <a:tbl>
              <a:tblPr firstRow="1" bandRow="1">
                <a:tableStyleId>{68D230F3-CF80-4859-8CE7-A43EE81993B5}</a:tableStyleId>
              </a:tblPr>
              <a:tblGrid>
                <a:gridCol w="5257800">
                  <a:extLst>
                    <a:ext uri="{9D8B030D-6E8A-4147-A177-3AD203B41FA5}">
                      <a16:colId xmlns:a16="http://schemas.microsoft.com/office/drawing/2014/main" val="1080942336"/>
                    </a:ext>
                  </a:extLst>
                </a:gridCol>
                <a:gridCol w="5257800">
                  <a:extLst>
                    <a:ext uri="{9D8B030D-6E8A-4147-A177-3AD203B41FA5}">
                      <a16:colId xmlns:a16="http://schemas.microsoft.com/office/drawing/2014/main" val="643259331"/>
                    </a:ext>
                  </a:extLst>
                </a:gridCol>
              </a:tblGrid>
              <a:tr h="370840">
                <a:tc>
                  <a:txBody>
                    <a:bodyPr/>
                    <a:lstStyle/>
                    <a:p>
                      <a:r>
                        <a:rPr lang="nn-NO" noProof="0"/>
                        <a:t>Tresortar vi ikkje fann</a:t>
                      </a:r>
                    </a:p>
                  </a:txBody>
                  <a:tcPr/>
                </a:tc>
                <a:tc>
                  <a:txBody>
                    <a:bodyPr/>
                    <a:lstStyle/>
                    <a:p>
                      <a:r>
                        <a:rPr lang="nn-NO" noProof="0"/>
                        <a:t>Vekstvilkår/levestad</a:t>
                      </a:r>
                    </a:p>
                  </a:txBody>
                  <a:tcPr/>
                </a:tc>
                <a:extLst>
                  <a:ext uri="{0D108BD9-81ED-4DB2-BD59-A6C34878D82A}">
                    <a16:rowId xmlns:a16="http://schemas.microsoft.com/office/drawing/2014/main" val="2002795191"/>
                  </a:ext>
                </a:extLst>
              </a:tr>
              <a:tr h="370840">
                <a:tc>
                  <a:txBody>
                    <a:bodyPr/>
                    <a:lstStyle/>
                    <a:p>
                      <a:endParaRPr lang="nn-NO" noProof="0"/>
                    </a:p>
                  </a:txBody>
                  <a:tcPr/>
                </a:tc>
                <a:tc>
                  <a:txBody>
                    <a:bodyPr/>
                    <a:lstStyle/>
                    <a:p>
                      <a:endParaRPr lang="nn-NO" noProof="0"/>
                    </a:p>
                  </a:txBody>
                  <a:tcPr/>
                </a:tc>
                <a:extLst>
                  <a:ext uri="{0D108BD9-81ED-4DB2-BD59-A6C34878D82A}">
                    <a16:rowId xmlns:a16="http://schemas.microsoft.com/office/drawing/2014/main" val="434267059"/>
                  </a:ext>
                </a:extLst>
              </a:tr>
              <a:tr h="370840">
                <a:tc>
                  <a:txBody>
                    <a:bodyPr/>
                    <a:lstStyle/>
                    <a:p>
                      <a:endParaRPr lang="nn-NO" noProof="0"/>
                    </a:p>
                  </a:txBody>
                  <a:tcPr/>
                </a:tc>
                <a:tc>
                  <a:txBody>
                    <a:bodyPr/>
                    <a:lstStyle/>
                    <a:p>
                      <a:endParaRPr lang="nn-NO" noProof="0"/>
                    </a:p>
                  </a:txBody>
                  <a:tcPr/>
                </a:tc>
                <a:extLst>
                  <a:ext uri="{0D108BD9-81ED-4DB2-BD59-A6C34878D82A}">
                    <a16:rowId xmlns:a16="http://schemas.microsoft.com/office/drawing/2014/main" val="1984642471"/>
                  </a:ext>
                </a:extLst>
              </a:tr>
              <a:tr h="370840">
                <a:tc>
                  <a:txBody>
                    <a:bodyPr/>
                    <a:lstStyle/>
                    <a:p>
                      <a:endParaRPr lang="nn-NO" noProof="0"/>
                    </a:p>
                  </a:txBody>
                  <a:tcPr/>
                </a:tc>
                <a:tc>
                  <a:txBody>
                    <a:bodyPr/>
                    <a:lstStyle/>
                    <a:p>
                      <a:endParaRPr lang="nn-NO" noProof="0"/>
                    </a:p>
                  </a:txBody>
                  <a:tcPr/>
                </a:tc>
                <a:extLst>
                  <a:ext uri="{0D108BD9-81ED-4DB2-BD59-A6C34878D82A}">
                    <a16:rowId xmlns:a16="http://schemas.microsoft.com/office/drawing/2014/main" val="674314711"/>
                  </a:ext>
                </a:extLst>
              </a:tr>
              <a:tr h="370840">
                <a:tc>
                  <a:txBody>
                    <a:bodyPr/>
                    <a:lstStyle/>
                    <a:p>
                      <a:endParaRPr lang="nn-NO" noProof="0"/>
                    </a:p>
                  </a:txBody>
                  <a:tcPr/>
                </a:tc>
                <a:tc>
                  <a:txBody>
                    <a:bodyPr/>
                    <a:lstStyle/>
                    <a:p>
                      <a:endParaRPr lang="nn-NO" noProof="0"/>
                    </a:p>
                  </a:txBody>
                  <a:tcPr/>
                </a:tc>
                <a:extLst>
                  <a:ext uri="{0D108BD9-81ED-4DB2-BD59-A6C34878D82A}">
                    <a16:rowId xmlns:a16="http://schemas.microsoft.com/office/drawing/2014/main" val="1402031666"/>
                  </a:ext>
                </a:extLst>
              </a:tr>
              <a:tr h="370840">
                <a:tc>
                  <a:txBody>
                    <a:bodyPr/>
                    <a:lstStyle/>
                    <a:p>
                      <a:endParaRPr lang="nn-NO" noProof="0"/>
                    </a:p>
                  </a:txBody>
                  <a:tcPr/>
                </a:tc>
                <a:tc>
                  <a:txBody>
                    <a:bodyPr/>
                    <a:lstStyle/>
                    <a:p>
                      <a:endParaRPr lang="nn-NO" noProof="0"/>
                    </a:p>
                  </a:txBody>
                  <a:tcPr/>
                </a:tc>
                <a:extLst>
                  <a:ext uri="{0D108BD9-81ED-4DB2-BD59-A6C34878D82A}">
                    <a16:rowId xmlns:a16="http://schemas.microsoft.com/office/drawing/2014/main" val="250209211"/>
                  </a:ext>
                </a:extLst>
              </a:tr>
              <a:tr h="370840">
                <a:tc>
                  <a:txBody>
                    <a:bodyPr/>
                    <a:lstStyle/>
                    <a:p>
                      <a:endParaRPr lang="nn-NO" noProof="0"/>
                    </a:p>
                  </a:txBody>
                  <a:tcPr/>
                </a:tc>
                <a:tc>
                  <a:txBody>
                    <a:bodyPr/>
                    <a:lstStyle/>
                    <a:p>
                      <a:endParaRPr lang="nn-NO" noProof="0"/>
                    </a:p>
                  </a:txBody>
                  <a:tcPr/>
                </a:tc>
                <a:extLst>
                  <a:ext uri="{0D108BD9-81ED-4DB2-BD59-A6C34878D82A}">
                    <a16:rowId xmlns:a16="http://schemas.microsoft.com/office/drawing/2014/main" val="2897759683"/>
                  </a:ext>
                </a:extLst>
              </a:tr>
              <a:tr h="370840">
                <a:tc>
                  <a:txBody>
                    <a:bodyPr/>
                    <a:lstStyle/>
                    <a:p>
                      <a:endParaRPr lang="nn-NO" noProof="0"/>
                    </a:p>
                  </a:txBody>
                  <a:tcPr/>
                </a:tc>
                <a:tc>
                  <a:txBody>
                    <a:bodyPr/>
                    <a:lstStyle/>
                    <a:p>
                      <a:endParaRPr lang="nn-NO" noProof="0"/>
                    </a:p>
                  </a:txBody>
                  <a:tcPr/>
                </a:tc>
                <a:extLst>
                  <a:ext uri="{0D108BD9-81ED-4DB2-BD59-A6C34878D82A}">
                    <a16:rowId xmlns:a16="http://schemas.microsoft.com/office/drawing/2014/main" val="506451362"/>
                  </a:ext>
                </a:extLst>
              </a:tr>
              <a:tr h="370840">
                <a:tc>
                  <a:txBody>
                    <a:bodyPr/>
                    <a:lstStyle/>
                    <a:p>
                      <a:endParaRPr lang="nn-NO" noProof="0"/>
                    </a:p>
                  </a:txBody>
                  <a:tcPr/>
                </a:tc>
                <a:tc>
                  <a:txBody>
                    <a:bodyPr/>
                    <a:lstStyle/>
                    <a:p>
                      <a:endParaRPr lang="nn-NO" noProof="0"/>
                    </a:p>
                  </a:txBody>
                  <a:tcPr/>
                </a:tc>
                <a:extLst>
                  <a:ext uri="{0D108BD9-81ED-4DB2-BD59-A6C34878D82A}">
                    <a16:rowId xmlns:a16="http://schemas.microsoft.com/office/drawing/2014/main" val="2937128104"/>
                  </a:ext>
                </a:extLst>
              </a:tr>
              <a:tr h="370840">
                <a:tc>
                  <a:txBody>
                    <a:bodyPr/>
                    <a:lstStyle/>
                    <a:p>
                      <a:endParaRPr lang="nn-NO" noProof="0"/>
                    </a:p>
                  </a:txBody>
                  <a:tcPr/>
                </a:tc>
                <a:tc>
                  <a:txBody>
                    <a:bodyPr/>
                    <a:lstStyle/>
                    <a:p>
                      <a:endParaRPr lang="nn-NO" noProof="0"/>
                    </a:p>
                  </a:txBody>
                  <a:tcPr/>
                </a:tc>
                <a:extLst>
                  <a:ext uri="{0D108BD9-81ED-4DB2-BD59-A6C34878D82A}">
                    <a16:rowId xmlns:a16="http://schemas.microsoft.com/office/drawing/2014/main" val="1310366298"/>
                  </a:ext>
                </a:extLst>
              </a:tr>
              <a:tr h="370840">
                <a:tc>
                  <a:txBody>
                    <a:bodyPr/>
                    <a:lstStyle/>
                    <a:p>
                      <a:endParaRPr lang="nn-NO" noProof="0"/>
                    </a:p>
                  </a:txBody>
                  <a:tcPr/>
                </a:tc>
                <a:tc>
                  <a:txBody>
                    <a:bodyPr/>
                    <a:lstStyle/>
                    <a:p>
                      <a:endParaRPr lang="nn-NO" noProof="0" dirty="0"/>
                    </a:p>
                  </a:txBody>
                  <a:tcPr/>
                </a:tc>
                <a:extLst>
                  <a:ext uri="{0D108BD9-81ED-4DB2-BD59-A6C34878D82A}">
                    <a16:rowId xmlns:a16="http://schemas.microsoft.com/office/drawing/2014/main" val="3168001300"/>
                  </a:ext>
                </a:extLst>
              </a:tr>
            </a:tbl>
          </a:graphicData>
        </a:graphic>
      </p:graphicFrame>
    </p:spTree>
    <p:extLst>
      <p:ext uri="{BB962C8B-B14F-4D97-AF65-F5344CB8AC3E}">
        <p14:creationId xmlns:p14="http://schemas.microsoft.com/office/powerpoint/2010/main" val="4126955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451C85DB-27DA-B4FB-E29E-9964F979FC8E}"/>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nb-NO" dirty="0"/>
              <a:t>Treslag</a:t>
            </a:r>
          </a:p>
        </p:txBody>
      </p:sp>
      <p:pic>
        <p:nvPicPr>
          <p:cNvPr id="4" name="Bilete 3" descr="Skjermdump. Tittel: Treslag. Ingress: &quot;I Norge har vi omtrent 30 treslag. Vi har bartrær og lauvtrær, store trær og små trær. Noen trær er giftige, mens andre er dyrenes favorittmat. Noen treslag har vært her siden istiden, mens andre har kommet til Norge ved at de har blitt plantet. Noen trives kun sør i landet og langs kysten, mens andre er hardføre og vokser nord i landet og opp mot fjellet.&quot;">
            <a:hlinkClick r:id="rId3"/>
          </p:cNvPr>
          <p:cNvPicPr>
            <a:picLocks noChangeAspect="1"/>
          </p:cNvPicPr>
          <p:nvPr/>
        </p:nvPicPr>
        <p:blipFill>
          <a:blip r:embed="rId4">
            <a:clrChange>
              <a:clrFrom>
                <a:srgbClr val="FFFAF3"/>
              </a:clrFrom>
              <a:clrTo>
                <a:srgbClr val="FFFAF3">
                  <a:alpha val="0"/>
                </a:srgbClr>
              </a:clrTo>
            </a:clrChange>
          </a:blip>
          <a:stretch>
            <a:fillRect/>
          </a:stretch>
        </p:blipFill>
        <p:spPr>
          <a:xfrm>
            <a:off x="92021" y="736979"/>
            <a:ext cx="12113625" cy="5222589"/>
          </a:xfrm>
          <a:prstGeom prst="rect">
            <a:avLst/>
          </a:prstGeom>
        </p:spPr>
      </p:pic>
      <p:sp>
        <p:nvSpPr>
          <p:cNvPr id="2" name="TextBox 1"/>
          <p:cNvSpPr txBox="1"/>
          <p:nvPr/>
        </p:nvSpPr>
        <p:spPr>
          <a:xfrm>
            <a:off x="4148919" y="5959568"/>
            <a:ext cx="3548417" cy="261610"/>
          </a:xfrm>
          <a:prstGeom prst="rect">
            <a:avLst/>
          </a:prstGeom>
          <a:noFill/>
        </p:spPr>
        <p:txBody>
          <a:bodyPr wrap="square" rtlCol="0">
            <a:spAutoFit/>
          </a:bodyPr>
          <a:lstStyle/>
          <a:p>
            <a:r>
              <a:rPr lang="nn-NO" sz="1100" dirty="0"/>
              <a:t>Skjermdump frå </a:t>
            </a:r>
            <a:r>
              <a:rPr lang="nb-NO" sz="1100" dirty="0">
                <a:hlinkClick r:id="rId3"/>
              </a:rPr>
              <a:t>laeremedskogen.no/temasider/treslag </a:t>
            </a:r>
            <a:endParaRPr lang="nb-NO" sz="1100" dirty="0"/>
          </a:p>
        </p:txBody>
      </p:sp>
    </p:spTree>
    <p:extLst>
      <p:ext uri="{BB962C8B-B14F-4D97-AF65-F5344CB8AC3E}">
        <p14:creationId xmlns:p14="http://schemas.microsoft.com/office/powerpoint/2010/main" val="910382580"/>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1191</TotalTime>
  <Words>284</Words>
  <Application>Microsoft Office PowerPoint</Application>
  <PresentationFormat>Widescreen</PresentationFormat>
  <Paragraphs>34</Paragraphs>
  <Slides>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Amatic SC</vt:lpstr>
      <vt:lpstr>Arial</vt:lpstr>
      <vt:lpstr>Calibri</vt:lpstr>
      <vt:lpstr>Calibri Light</vt:lpstr>
      <vt:lpstr>Office-tema</vt:lpstr>
      <vt:lpstr>Kor mange ulike typar lauvtre finn de?</vt:lpstr>
      <vt:lpstr>Kva fann de?</vt:lpstr>
      <vt:lpstr>Kva heiter dei ulike delane av bladet?</vt:lpstr>
      <vt:lpstr>Bestemme artar/tresortar</vt:lpstr>
      <vt:lpstr>Lauvtre vi fann</vt:lpstr>
      <vt:lpstr>Kva for tresortar fann vi ikkje?</vt:lpstr>
      <vt:lpstr>Treslag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Øystein Sørborg</dc:creator>
  <cp:lastModifiedBy>Øystein Sørborg</cp:lastModifiedBy>
  <cp:revision>133</cp:revision>
  <cp:lastPrinted>2022-05-04T13:58:49Z</cp:lastPrinted>
  <dcterms:created xsi:type="dcterms:W3CDTF">2022-02-15T13:29:20Z</dcterms:created>
  <dcterms:modified xsi:type="dcterms:W3CDTF">2024-02-20T13:39:45Z</dcterms:modified>
</cp:coreProperties>
</file>