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53" autoAdjust="0"/>
    <p:restoredTop sz="94660"/>
  </p:normalViewPr>
  <p:slideViewPr>
    <p:cSldViewPr>
      <p:cViewPr varScale="1">
        <p:scale>
          <a:sx n="80" d="100"/>
          <a:sy n="80" d="100"/>
        </p:scale>
        <p:origin x="141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6EB217-60D8-43C9-AC18-5A273A5B70B6}" type="datetimeFigureOut">
              <a:rPr lang="nb-NO" smtClean="0"/>
              <a:t>08.10.2020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630570-2A99-4CBC-AB6A-93047AFE45E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97710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08.10.2020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62154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08.10.2020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85035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08.10.2020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89131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08.10.2020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7204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08.10.2020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08260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08.10.2020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62464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08.10.2020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46502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08.10.2020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07485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08.10.2020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7708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08.10.2020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06258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C783-6F69-45F6-9056-1458D26F0B3E}" type="datetimeFigureOut">
              <a:rPr lang="nb-NO" smtClean="0"/>
              <a:t>08.10.2020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04100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3EC783-6F69-45F6-9056-1458D26F0B3E}" type="datetimeFigureOut">
              <a:rPr lang="nb-NO" smtClean="0"/>
              <a:t>08.10.2020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C0B55-B355-4AA4-9945-DE46A393DAC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13616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15"/>
          <p:cNvSpPr txBox="1"/>
          <p:nvPr/>
        </p:nvSpPr>
        <p:spPr>
          <a:xfrm>
            <a:off x="3530573" y="99331"/>
            <a:ext cx="22633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 smtClean="0"/>
              <a:t> </a:t>
            </a:r>
            <a:endParaRPr lang="nb-NO" sz="1400" dirty="0"/>
          </a:p>
        </p:txBody>
      </p:sp>
      <p:sp>
        <p:nvSpPr>
          <p:cNvPr id="36" name="TextBox 2"/>
          <p:cNvSpPr txBox="1"/>
          <p:nvPr/>
        </p:nvSpPr>
        <p:spPr>
          <a:xfrm>
            <a:off x="539552" y="332656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37" name="TextBox 28"/>
          <p:cNvSpPr txBox="1"/>
          <p:nvPr/>
        </p:nvSpPr>
        <p:spPr>
          <a:xfrm>
            <a:off x="7648653" y="1792943"/>
            <a:ext cx="6901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39" name="TextBox 33"/>
          <p:cNvSpPr txBox="1"/>
          <p:nvPr/>
        </p:nvSpPr>
        <p:spPr>
          <a:xfrm>
            <a:off x="3842573" y="2881104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0" name="TextBox 34"/>
          <p:cNvSpPr txBox="1"/>
          <p:nvPr/>
        </p:nvSpPr>
        <p:spPr>
          <a:xfrm>
            <a:off x="6781221" y="2910324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1" name="TextBox 37"/>
          <p:cNvSpPr txBox="1"/>
          <p:nvPr/>
        </p:nvSpPr>
        <p:spPr>
          <a:xfrm>
            <a:off x="4355976" y="5661248"/>
            <a:ext cx="1639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sp>
        <p:nvSpPr>
          <p:cNvPr id="42" name="TextBox 38"/>
          <p:cNvSpPr txBox="1"/>
          <p:nvPr/>
        </p:nvSpPr>
        <p:spPr>
          <a:xfrm>
            <a:off x="6430257" y="5179518"/>
            <a:ext cx="20784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 </a:t>
            </a:r>
            <a:endParaRPr lang="nb-NO" dirty="0"/>
          </a:p>
        </p:txBody>
      </p:sp>
      <p:grpSp>
        <p:nvGrpSpPr>
          <p:cNvPr id="20" name="Group 19"/>
          <p:cNvGrpSpPr/>
          <p:nvPr/>
        </p:nvGrpSpPr>
        <p:grpSpPr>
          <a:xfrm>
            <a:off x="6300192" y="4725144"/>
            <a:ext cx="2719346" cy="2027583"/>
            <a:chOff x="6252862" y="4664955"/>
            <a:chExt cx="2719346" cy="2027583"/>
          </a:xfrm>
        </p:grpSpPr>
        <p:sp>
          <p:nvSpPr>
            <p:cNvPr id="48" name="Rounded Rectangle 47"/>
            <p:cNvSpPr/>
            <p:nvPr/>
          </p:nvSpPr>
          <p:spPr>
            <a:xfrm>
              <a:off x="6252862" y="4664955"/>
              <a:ext cx="2719346" cy="202758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5" name="TextBox 35"/>
            <p:cNvSpPr txBox="1"/>
            <p:nvPr/>
          </p:nvSpPr>
          <p:spPr>
            <a:xfrm>
              <a:off x="6588224" y="6237312"/>
              <a:ext cx="21859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 smtClean="0"/>
                <a:t>Komme i puberteten </a:t>
              </a:r>
              <a:endParaRPr lang="nb-NO" dirty="0"/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48264" y="4869160"/>
              <a:ext cx="1440160" cy="1349025"/>
            </a:xfrm>
            <a:prstGeom prst="rect">
              <a:avLst/>
            </a:prstGeom>
          </p:spPr>
        </p:pic>
      </p:grpSp>
      <p:grpSp>
        <p:nvGrpSpPr>
          <p:cNvPr id="19" name="Group 18"/>
          <p:cNvGrpSpPr/>
          <p:nvPr/>
        </p:nvGrpSpPr>
        <p:grpSpPr>
          <a:xfrm>
            <a:off x="3275856" y="4725144"/>
            <a:ext cx="2719346" cy="2027583"/>
            <a:chOff x="3265585" y="4664954"/>
            <a:chExt cx="2719346" cy="2027583"/>
          </a:xfrm>
        </p:grpSpPr>
        <p:sp>
          <p:nvSpPr>
            <p:cNvPr id="34" name="Rounded Rectangle 47"/>
            <p:cNvSpPr/>
            <p:nvPr/>
          </p:nvSpPr>
          <p:spPr>
            <a:xfrm>
              <a:off x="3265585" y="4664954"/>
              <a:ext cx="2719346" cy="202758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61" name="TextBox 4"/>
            <p:cNvSpPr txBox="1"/>
            <p:nvPr/>
          </p:nvSpPr>
          <p:spPr>
            <a:xfrm>
              <a:off x="4139952" y="6237312"/>
              <a:ext cx="15218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 smtClean="0"/>
                <a:t>Rødme</a:t>
              </a:r>
              <a:endParaRPr lang="nb-NO" dirty="0"/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51920" y="4941168"/>
              <a:ext cx="1440160" cy="1202758"/>
            </a:xfrm>
            <a:prstGeom prst="rect">
              <a:avLst/>
            </a:prstGeom>
          </p:spPr>
        </p:pic>
      </p:grpSp>
      <p:grpSp>
        <p:nvGrpSpPr>
          <p:cNvPr id="6" name="Group 5"/>
          <p:cNvGrpSpPr/>
          <p:nvPr/>
        </p:nvGrpSpPr>
        <p:grpSpPr>
          <a:xfrm>
            <a:off x="6300192" y="188640"/>
            <a:ext cx="2719346" cy="2027583"/>
            <a:chOff x="6247854" y="98973"/>
            <a:chExt cx="2719346" cy="2027583"/>
          </a:xfrm>
        </p:grpSpPr>
        <p:sp>
          <p:nvSpPr>
            <p:cNvPr id="29" name="Rounded Rectangle 40"/>
            <p:cNvSpPr/>
            <p:nvPr/>
          </p:nvSpPr>
          <p:spPr>
            <a:xfrm>
              <a:off x="6247854" y="98973"/>
              <a:ext cx="2719346" cy="202758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7" name="TextBox 28"/>
            <p:cNvSpPr txBox="1"/>
            <p:nvPr/>
          </p:nvSpPr>
          <p:spPr>
            <a:xfrm>
              <a:off x="6876256" y="1556792"/>
              <a:ext cx="192736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 smtClean="0"/>
                <a:t>Bli i godt humør </a:t>
              </a:r>
              <a:endParaRPr lang="nb-NO" dirty="0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36296" y="404664"/>
              <a:ext cx="1486617" cy="1152128"/>
            </a:xfrm>
            <a:prstGeom prst="rect">
              <a:avLst/>
            </a:prstGeom>
          </p:spPr>
        </p:pic>
      </p:grpSp>
      <p:grpSp>
        <p:nvGrpSpPr>
          <p:cNvPr id="2" name="Group 1"/>
          <p:cNvGrpSpPr/>
          <p:nvPr/>
        </p:nvGrpSpPr>
        <p:grpSpPr>
          <a:xfrm>
            <a:off x="251520" y="188640"/>
            <a:ext cx="3046409" cy="2027583"/>
            <a:chOff x="283316" y="98975"/>
            <a:chExt cx="3046409" cy="2027583"/>
          </a:xfrm>
        </p:grpSpPr>
        <p:sp>
          <p:nvSpPr>
            <p:cNvPr id="27" name="Rounded Rectangle 3"/>
            <p:cNvSpPr/>
            <p:nvPr/>
          </p:nvSpPr>
          <p:spPr>
            <a:xfrm>
              <a:off x="283316" y="98975"/>
              <a:ext cx="2719346" cy="202758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3" name="TextBox 25"/>
            <p:cNvSpPr txBox="1"/>
            <p:nvPr/>
          </p:nvSpPr>
          <p:spPr>
            <a:xfrm>
              <a:off x="1043608" y="1628800"/>
              <a:ext cx="22861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 smtClean="0"/>
                <a:t>Bli sulten  </a:t>
              </a:r>
              <a:endParaRPr lang="nb-NO" dirty="0"/>
            </a:p>
          </p:txBody>
        </p: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1600" y="332656"/>
              <a:ext cx="1266998" cy="1268760"/>
            </a:xfrm>
            <a:prstGeom prst="rect">
              <a:avLst/>
            </a:prstGeom>
          </p:spPr>
        </p:pic>
      </p:grpSp>
      <p:grpSp>
        <p:nvGrpSpPr>
          <p:cNvPr id="17" name="Group 16"/>
          <p:cNvGrpSpPr/>
          <p:nvPr/>
        </p:nvGrpSpPr>
        <p:grpSpPr>
          <a:xfrm>
            <a:off x="6300192" y="2420888"/>
            <a:ext cx="2719346" cy="2027583"/>
            <a:chOff x="6247854" y="2381963"/>
            <a:chExt cx="2719346" cy="2027583"/>
          </a:xfrm>
        </p:grpSpPr>
        <p:sp>
          <p:nvSpPr>
            <p:cNvPr id="32" name="Rounded Rectangle 44"/>
            <p:cNvSpPr/>
            <p:nvPr/>
          </p:nvSpPr>
          <p:spPr>
            <a:xfrm>
              <a:off x="6247854" y="2381963"/>
              <a:ext cx="2719346" cy="202758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9" name="TextBox 26"/>
            <p:cNvSpPr txBox="1"/>
            <p:nvPr/>
          </p:nvSpPr>
          <p:spPr>
            <a:xfrm>
              <a:off x="6948264" y="3933056"/>
              <a:ext cx="16393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 smtClean="0"/>
                <a:t>Høydevekst</a:t>
              </a:r>
              <a:endParaRPr lang="nb-NO" dirty="0"/>
            </a:p>
          </p:txBody>
        </p: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96336" y="2636912"/>
              <a:ext cx="1008112" cy="1351659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76256" y="2636912"/>
              <a:ext cx="643905" cy="1280695"/>
            </a:xfrm>
            <a:prstGeom prst="rect">
              <a:avLst/>
            </a:prstGeom>
          </p:spPr>
        </p:pic>
      </p:grpSp>
      <p:grpSp>
        <p:nvGrpSpPr>
          <p:cNvPr id="46" name="Group 45"/>
          <p:cNvGrpSpPr/>
          <p:nvPr/>
        </p:nvGrpSpPr>
        <p:grpSpPr>
          <a:xfrm>
            <a:off x="3275856" y="2420888"/>
            <a:ext cx="2719346" cy="2027583"/>
            <a:chOff x="3265585" y="98974"/>
            <a:chExt cx="2719346" cy="2027583"/>
          </a:xfrm>
        </p:grpSpPr>
        <p:sp>
          <p:nvSpPr>
            <p:cNvPr id="47" name="Rounded Rectangle 39"/>
            <p:cNvSpPr/>
            <p:nvPr/>
          </p:nvSpPr>
          <p:spPr>
            <a:xfrm>
              <a:off x="3265585" y="98974"/>
              <a:ext cx="2719346" cy="202758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49" name="TextBox 32"/>
            <p:cNvSpPr txBox="1"/>
            <p:nvPr/>
          </p:nvSpPr>
          <p:spPr>
            <a:xfrm>
              <a:off x="3851920" y="1412776"/>
              <a:ext cx="155712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 smtClean="0"/>
                <a:t>Kjenne smerte</a:t>
              </a:r>
              <a:r>
                <a:rPr lang="nb-NO" sz="3200" dirty="0" smtClean="0"/>
                <a:t> </a:t>
              </a:r>
              <a:endParaRPr lang="nb-NO" sz="3200" dirty="0"/>
            </a:p>
          </p:txBody>
        </p:sp>
        <p:pic>
          <p:nvPicPr>
            <p:cNvPr id="50" name="Picture 49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23928" y="188640"/>
              <a:ext cx="1440160" cy="1440160"/>
            </a:xfrm>
            <a:prstGeom prst="rect">
              <a:avLst/>
            </a:prstGeom>
          </p:spPr>
        </p:pic>
      </p:grpSp>
      <p:grpSp>
        <p:nvGrpSpPr>
          <p:cNvPr id="51" name="Group 50"/>
          <p:cNvGrpSpPr/>
          <p:nvPr/>
        </p:nvGrpSpPr>
        <p:grpSpPr>
          <a:xfrm>
            <a:off x="27459" y="4725144"/>
            <a:ext cx="2949112" cy="2027583"/>
            <a:chOff x="21754" y="4725144"/>
            <a:chExt cx="2949112" cy="2027583"/>
          </a:xfrm>
        </p:grpSpPr>
        <p:sp>
          <p:nvSpPr>
            <p:cNvPr id="52" name="Rounded Rectangle 46"/>
            <p:cNvSpPr/>
            <p:nvPr/>
          </p:nvSpPr>
          <p:spPr>
            <a:xfrm>
              <a:off x="251520" y="4725144"/>
              <a:ext cx="2719346" cy="202758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54" name="TextBox 25"/>
            <p:cNvSpPr txBox="1"/>
            <p:nvPr/>
          </p:nvSpPr>
          <p:spPr>
            <a:xfrm>
              <a:off x="21754" y="6237312"/>
              <a:ext cx="28083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 smtClean="0"/>
                <a:t>                       Tenke</a:t>
              </a:r>
              <a:endParaRPr lang="nb-NO" dirty="0"/>
            </a:p>
          </p:txBody>
        </p:sp>
        <p:pic>
          <p:nvPicPr>
            <p:cNvPr id="60" name="Picture 59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1600" y="5229200"/>
              <a:ext cx="1210113" cy="864096"/>
            </a:xfrm>
            <a:prstGeom prst="rect">
              <a:avLst/>
            </a:prstGeom>
          </p:spPr>
        </p:pic>
      </p:grpSp>
      <p:grpSp>
        <p:nvGrpSpPr>
          <p:cNvPr id="63" name="Group 62"/>
          <p:cNvGrpSpPr/>
          <p:nvPr/>
        </p:nvGrpSpPr>
        <p:grpSpPr>
          <a:xfrm>
            <a:off x="251520" y="2420888"/>
            <a:ext cx="2719346" cy="2027583"/>
            <a:chOff x="6228184" y="4725144"/>
            <a:chExt cx="2719346" cy="2027583"/>
          </a:xfrm>
        </p:grpSpPr>
        <p:sp>
          <p:nvSpPr>
            <p:cNvPr id="64" name="Rounded Rectangle 63"/>
            <p:cNvSpPr/>
            <p:nvPr/>
          </p:nvSpPr>
          <p:spPr>
            <a:xfrm>
              <a:off x="6228184" y="4725144"/>
              <a:ext cx="2719346" cy="202758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65" name="TextBox 25"/>
            <p:cNvSpPr txBox="1"/>
            <p:nvPr/>
          </p:nvSpPr>
          <p:spPr>
            <a:xfrm>
              <a:off x="6372200" y="6237312"/>
              <a:ext cx="22861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 smtClean="0"/>
                <a:t>            Brenne seg </a:t>
              </a:r>
              <a:endParaRPr lang="nb-NO" dirty="0"/>
            </a:p>
          </p:txBody>
        </p:sp>
        <p:pic>
          <p:nvPicPr>
            <p:cNvPr id="66" name="Picture 65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0352" y="4869160"/>
              <a:ext cx="792088" cy="1330542"/>
            </a:xfrm>
            <a:prstGeom prst="rect">
              <a:avLst/>
            </a:prstGeom>
          </p:spPr>
        </p:pic>
        <p:pic>
          <p:nvPicPr>
            <p:cNvPr id="67" name="Picture 66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20272" y="5445224"/>
              <a:ext cx="1008112" cy="504056"/>
            </a:xfrm>
            <a:prstGeom prst="rect">
              <a:avLst/>
            </a:prstGeom>
          </p:spPr>
        </p:pic>
      </p:grpSp>
      <p:grpSp>
        <p:nvGrpSpPr>
          <p:cNvPr id="68" name="Group 67"/>
          <p:cNvGrpSpPr/>
          <p:nvPr/>
        </p:nvGrpSpPr>
        <p:grpSpPr>
          <a:xfrm>
            <a:off x="3275856" y="188640"/>
            <a:ext cx="2719346" cy="2027583"/>
            <a:chOff x="3275856" y="2420888"/>
            <a:chExt cx="2719346" cy="2027583"/>
          </a:xfrm>
        </p:grpSpPr>
        <p:sp>
          <p:nvSpPr>
            <p:cNvPr id="69" name="Rounded Rectangle 43"/>
            <p:cNvSpPr/>
            <p:nvPr/>
          </p:nvSpPr>
          <p:spPr>
            <a:xfrm>
              <a:off x="3275856" y="2420888"/>
              <a:ext cx="2719346" cy="2027583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/>
            </a:p>
          </p:txBody>
        </p:sp>
        <p:sp>
          <p:nvSpPr>
            <p:cNvPr id="70" name="TextBox 25"/>
            <p:cNvSpPr txBox="1"/>
            <p:nvPr/>
          </p:nvSpPr>
          <p:spPr>
            <a:xfrm>
              <a:off x="3347864" y="3861048"/>
              <a:ext cx="22861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dirty="0" smtClean="0"/>
                <a:t>            Bli stresset</a:t>
              </a:r>
              <a:endParaRPr lang="nb-NO" dirty="0"/>
            </a:p>
          </p:txBody>
        </p:sp>
        <p:pic>
          <p:nvPicPr>
            <p:cNvPr id="71" name="Picture 70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07904" y="2754206"/>
              <a:ext cx="1800200" cy="110684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51680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585</TotalTime>
  <Words>28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Office-tema</vt:lpstr>
      <vt:lpstr>PowerPoint Presentation</vt:lpstr>
    </vt:vector>
  </TitlesOfParts>
  <Company>Universitetet i Oslo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Aud Ragnhild V K Skår</dc:creator>
  <cp:lastModifiedBy>Lene Kristin Halvorsen</cp:lastModifiedBy>
  <cp:revision>43</cp:revision>
  <dcterms:created xsi:type="dcterms:W3CDTF">2019-11-22T08:36:29Z</dcterms:created>
  <dcterms:modified xsi:type="dcterms:W3CDTF">2020-10-08T11:32:25Z</dcterms:modified>
</cp:coreProperties>
</file>