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124" d="100"/>
          <a:sy n="124" d="100"/>
        </p:scale>
        <p:origin x="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95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25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95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18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62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72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4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75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07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74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86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C9DF-5F3E-4A3F-8101-0896DE893CD0}" type="datetimeFigureOut">
              <a:rPr lang="nb-NO" smtClean="0"/>
              <a:t>14.07.2022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FD1A-598A-449C-955C-BD0ED8A3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61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8064" y="980728"/>
            <a:ext cx="3886200" cy="1470025"/>
          </a:xfrm>
        </p:spPr>
        <p:txBody>
          <a:bodyPr/>
          <a:lstStyle/>
          <a:p>
            <a:r>
              <a:rPr lang="nb-NO" dirty="0" smtClean="0"/>
              <a:t>Hvordan bruke feltboka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3789040"/>
            <a:ext cx="4024536" cy="1752600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Utforsking 1:</a:t>
            </a:r>
          </a:p>
          <a:p>
            <a:r>
              <a:rPr lang="nb-NO" dirty="0" smtClean="0"/>
              <a:t>Å jobbe som </a:t>
            </a:r>
            <a:r>
              <a:rPr lang="nb-NO" dirty="0" err="1" smtClean="0"/>
              <a:t>geoforsker</a:t>
            </a:r>
            <a:endParaRPr lang="nb-NO" dirty="0"/>
          </a:p>
          <a:p>
            <a:r>
              <a:rPr lang="nb-NO" sz="2200" dirty="0" smtClean="0"/>
              <a:t>Økt 1.2</a:t>
            </a:r>
            <a:endParaRPr lang="nb-NO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993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4204320" y="577483"/>
            <a:ext cx="483217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4800" dirty="0" smtClean="0">
                <a:solidFill>
                  <a:schemeClr val="tx2">
                    <a:lumMod val="50000"/>
                  </a:schemeClr>
                </a:solidFill>
              </a:rPr>
              <a:t>Observasjon</a:t>
            </a:r>
            <a:endParaRPr lang="nb-NO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3869999" cy="71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11" y="2046447"/>
            <a:ext cx="3552395" cy="319715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436096" y="3645024"/>
            <a:ext cx="1080120" cy="125293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841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55576" y="2010859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1600" b="1" dirty="0" smtClean="0"/>
              <a:t>SE! SE mer! SE en gang til! </a:t>
            </a:r>
            <a:r>
              <a:rPr lang="nb-NO" sz="1600" dirty="0" smtClean="0"/>
              <a:t>Dette er observasjon.</a:t>
            </a:r>
          </a:p>
          <a:p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TENK!</a:t>
            </a:r>
            <a:r>
              <a:rPr lang="nb-NO" sz="1600" dirty="0" smtClean="0"/>
              <a:t> Hva er best å tegne? Hva er best å skrive?</a:t>
            </a:r>
          </a:p>
          <a:p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TENK MER! </a:t>
            </a:r>
            <a:r>
              <a:rPr lang="nb-NO" sz="1600" dirty="0" smtClean="0"/>
              <a:t>Hva med observasjonen din ønsker du å beskrive i tegningen din?</a:t>
            </a:r>
          </a:p>
          <a:p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SE NØYERE! </a:t>
            </a:r>
            <a:r>
              <a:rPr lang="nb-NO" sz="1600" dirty="0" smtClean="0"/>
              <a:t>Se på formene og vinklene som er involvert. </a:t>
            </a:r>
            <a:br>
              <a:rPr lang="nb-NO" sz="1600" dirty="0" smtClean="0"/>
            </a:br>
            <a:r>
              <a:rPr lang="nb-NO" sz="1600" dirty="0" smtClean="0"/>
              <a:t>Er bergartene lagdelt? Er lagene horisontale eller er de foldet? </a:t>
            </a:r>
            <a:br>
              <a:rPr lang="nb-NO" sz="1600" dirty="0" smtClean="0"/>
            </a:br>
            <a:r>
              <a:rPr lang="nb-NO" sz="1600" dirty="0" smtClean="0"/>
              <a:t>Se nøye på kontakten mellom forskjellige bergarter.</a:t>
            </a:r>
          </a:p>
          <a:p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TEGN! </a:t>
            </a:r>
            <a:r>
              <a:rPr lang="nb-NO" sz="1600" dirty="0" smtClean="0"/>
              <a:t>Gjør det enkelt. Vi er interessert i geologien, ikke i plantene eller skyggen fra treet. Bruk så få linjer som mulig for å vise hva du observerer av </a:t>
            </a:r>
            <a:r>
              <a:rPr lang="nb-NO" sz="1600" dirty="0" err="1" smtClean="0"/>
              <a:t>geoprosesser</a:t>
            </a:r>
            <a:r>
              <a:rPr lang="nb-NO" sz="1600" dirty="0" smtClean="0"/>
              <a:t>.</a:t>
            </a:r>
            <a:endParaRPr lang="nb-NO" sz="1600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25916" y="60959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3200" dirty="0" smtClean="0">
                <a:solidFill>
                  <a:schemeClr val="tx2">
                    <a:lumMod val="50000"/>
                  </a:schemeClr>
                </a:solidFill>
              </a:rPr>
              <a:t>Kjennetegn på godt arbeid med Feltboken </a:t>
            </a:r>
            <a:endParaRPr lang="nb-NO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54038" r="18502" b="21256"/>
          <a:stretch/>
        </p:blipFill>
        <p:spPr bwMode="auto">
          <a:xfrm>
            <a:off x="7617871" y="613830"/>
            <a:ext cx="1146275" cy="13540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0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55576" y="201086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1600" b="1" dirty="0" smtClean="0"/>
              <a:t>SKRIV FORKLARINGER! </a:t>
            </a:r>
            <a:r>
              <a:rPr lang="nb-NO" sz="1600" dirty="0" smtClean="0"/>
              <a:t>Skriv kort forklaring på hva du har tegnet, </a:t>
            </a:r>
            <a:br>
              <a:rPr lang="nb-NO" sz="1600" dirty="0" smtClean="0"/>
            </a:br>
            <a:r>
              <a:rPr lang="nb-NO" sz="1600" dirty="0" smtClean="0"/>
              <a:t>og/eller en liten tolkning ved siden av tegningen av det du har observert.</a:t>
            </a:r>
            <a:br>
              <a:rPr lang="nb-NO" sz="1600" dirty="0" smtClean="0"/>
            </a:br>
            <a:r>
              <a:rPr lang="nb-NO" sz="1600" dirty="0" smtClean="0"/>
              <a:t>F.eks. antiklinal fold. Kan ha vært fra kompresjon i </a:t>
            </a:r>
            <a:r>
              <a:rPr lang="nb-NO" sz="1600" dirty="0"/>
              <a:t>D</a:t>
            </a:r>
            <a:r>
              <a:rPr lang="nb-NO" sz="1600" dirty="0" smtClean="0"/>
              <a:t>evon.</a:t>
            </a:r>
          </a:p>
          <a:p>
            <a:pPr marL="285750" indent="-285750">
              <a:buFontTx/>
              <a:buChar char="-"/>
            </a:pPr>
            <a:endParaRPr lang="nb-NO" sz="1600" dirty="0"/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BRUK GEOFAGLIGE BEGREPER!</a:t>
            </a:r>
          </a:p>
          <a:p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MÅLESTOKK!</a:t>
            </a:r>
            <a:r>
              <a:rPr lang="nb-NO" sz="1600" dirty="0" smtClean="0"/>
              <a:t> Hvor stort er det du har tegnet eller tatt bilde av? På tegningen kan du tegne inn målestokk, på bilde kan du f.eks. bruke et menneske eller en linjal </a:t>
            </a:r>
            <a:r>
              <a:rPr lang="nb-NO" sz="1600" dirty="0" err="1" smtClean="0"/>
              <a:t>osv</a:t>
            </a:r>
            <a:r>
              <a:rPr lang="nb-NO" sz="1600" dirty="0" smtClean="0"/>
              <a:t>…</a:t>
            </a:r>
          </a:p>
          <a:p>
            <a:endParaRPr lang="nb-NO" sz="1600" dirty="0" smtClean="0"/>
          </a:p>
          <a:p>
            <a:pPr marL="285750" indent="-285750">
              <a:buFontTx/>
              <a:buChar char="-"/>
            </a:pPr>
            <a:r>
              <a:rPr lang="nb-NO" sz="1600" b="1" dirty="0" smtClean="0"/>
              <a:t>Hvis du tar et bilde! </a:t>
            </a:r>
            <a:r>
              <a:rPr lang="nb-NO" sz="1600" dirty="0" smtClean="0"/>
              <a:t>Skriv ned i feltboken hvor du tok det.</a:t>
            </a:r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25916" y="60959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3200" dirty="0" smtClean="0">
                <a:solidFill>
                  <a:schemeClr val="tx2">
                    <a:lumMod val="50000"/>
                  </a:schemeClr>
                </a:solidFill>
              </a:rPr>
              <a:t>Kjennetegn på godt arbeid med Feltboken </a:t>
            </a:r>
            <a:endParaRPr lang="nb-NO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54038" r="18502" b="21256"/>
          <a:stretch/>
        </p:blipFill>
        <p:spPr bwMode="auto">
          <a:xfrm>
            <a:off x="7617871" y="613830"/>
            <a:ext cx="1146275" cy="13540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55576" y="2010859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600" dirty="0" smtClean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25916" y="60959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3200" dirty="0" smtClean="0">
                <a:solidFill>
                  <a:schemeClr val="tx2">
                    <a:lumMod val="50000"/>
                  </a:schemeClr>
                </a:solidFill>
              </a:rPr>
              <a:t>Eksempler på arbeid i Feltboken </a:t>
            </a:r>
            <a:endParaRPr lang="nb-NO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54038" r="18502" b="21256"/>
          <a:stretch/>
        </p:blipFill>
        <p:spPr bwMode="auto">
          <a:xfrm>
            <a:off x="6732241" y="609599"/>
            <a:ext cx="1146275" cy="13540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nconform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4133"/>
            <a:ext cx="4608513" cy="38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69268" y="22011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Bilde</a:t>
            </a:r>
            <a:r>
              <a:rPr lang="en-GB" b="1" dirty="0"/>
              <a:t> </a:t>
            </a:r>
            <a:r>
              <a:rPr lang="en-GB" b="1" dirty="0" err="1" smtClean="0"/>
              <a:t>av</a:t>
            </a:r>
            <a:r>
              <a:rPr lang="en-GB" b="1" dirty="0" smtClean="0"/>
              <a:t> </a:t>
            </a:r>
            <a:r>
              <a:rPr lang="en-GB" b="1" dirty="0" err="1" smtClean="0"/>
              <a:t>blotning</a:t>
            </a:r>
            <a:r>
              <a:rPr lang="en-GB" b="1" dirty="0" smtClean="0"/>
              <a:t> </a:t>
            </a:r>
            <a:r>
              <a:rPr lang="en-GB" b="1" dirty="0" err="1" smtClean="0"/>
              <a:t>fra</a:t>
            </a:r>
            <a:r>
              <a:rPr lang="en-GB" b="1" dirty="0" smtClean="0"/>
              <a:t> </a:t>
            </a:r>
            <a:r>
              <a:rPr lang="en-GB" b="1" dirty="0" err="1" smtClean="0"/>
              <a:t>feltarbeid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932040" y="2824133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r>
              <a:rPr lang="en-GB" dirty="0" smtClean="0"/>
              <a:t> </a:t>
            </a:r>
            <a:r>
              <a:rPr lang="en-GB" dirty="0" err="1" smtClean="0"/>
              <a:t>forskjellige</a:t>
            </a:r>
            <a:r>
              <a:rPr lang="en-GB" dirty="0" smtClean="0"/>
              <a:t> </a:t>
            </a:r>
            <a:r>
              <a:rPr lang="en-GB" dirty="0" err="1" smtClean="0"/>
              <a:t>tegninger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feltbøker</a:t>
            </a:r>
            <a:r>
              <a:rPr lang="en-GB" dirty="0" smtClean="0"/>
              <a:t>, </a:t>
            </a:r>
            <a:r>
              <a:rPr lang="en-GB" dirty="0" err="1" smtClean="0"/>
              <a:t>tegnet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den </a:t>
            </a:r>
            <a:r>
              <a:rPr lang="en-GB" dirty="0" err="1" smtClean="0"/>
              <a:t>samme</a:t>
            </a:r>
            <a:r>
              <a:rPr lang="en-GB" dirty="0" smtClean="0"/>
              <a:t> </a:t>
            </a:r>
            <a:r>
              <a:rPr lang="en-GB" dirty="0" err="1" smtClean="0"/>
              <a:t>blotningen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 smtClean="0"/>
              <a:t>Noter</a:t>
            </a:r>
            <a:r>
              <a:rPr lang="en-GB" dirty="0" smtClean="0"/>
              <a:t> ned </a:t>
            </a:r>
            <a:r>
              <a:rPr lang="en-GB" dirty="0" err="1" smtClean="0"/>
              <a:t>forskjellene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de </a:t>
            </a:r>
            <a:r>
              <a:rPr lang="en-GB" dirty="0" err="1" smtClean="0"/>
              <a:t>tre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err="1" smtClean="0"/>
              <a:t>Hvilken</a:t>
            </a:r>
            <a:r>
              <a:rPr lang="en-GB" dirty="0" smtClean="0"/>
              <a:t> </a:t>
            </a:r>
            <a:r>
              <a:rPr lang="en-GB" dirty="0" err="1" smtClean="0"/>
              <a:t>synes</a:t>
            </a:r>
            <a:r>
              <a:rPr lang="en-GB" dirty="0" smtClean="0"/>
              <a:t> du </a:t>
            </a:r>
            <a:r>
              <a:rPr lang="en-GB" dirty="0" err="1" smtClean="0"/>
              <a:t>er</a:t>
            </a:r>
            <a:r>
              <a:rPr lang="en-GB" dirty="0" smtClean="0"/>
              <a:t> best, </a:t>
            </a:r>
            <a:br>
              <a:rPr lang="en-GB" dirty="0" smtClean="0"/>
            </a:b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hvorfor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2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 txBox="1">
            <a:spLocks/>
          </p:cNvSpPr>
          <p:nvPr/>
        </p:nvSpPr>
        <p:spPr>
          <a:xfrm>
            <a:off x="25916" y="60959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3200" dirty="0" smtClean="0">
                <a:solidFill>
                  <a:schemeClr val="tx2">
                    <a:lumMod val="50000"/>
                  </a:schemeClr>
                </a:solidFill>
              </a:rPr>
              <a:t>Eksempler på arbeid i Feltboken </a:t>
            </a:r>
            <a:endParaRPr lang="nb-NO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54038" r="18502" b="21256"/>
          <a:stretch/>
        </p:blipFill>
        <p:spPr bwMode="auto">
          <a:xfrm>
            <a:off x="6732241" y="609599"/>
            <a:ext cx="1146275" cy="13540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aters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3" y="2814049"/>
            <a:ext cx="4116581" cy="38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unconform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4133"/>
            <a:ext cx="4608513" cy="38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69268" y="22011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Bilde</a:t>
            </a:r>
            <a:r>
              <a:rPr lang="en-GB" b="1" dirty="0"/>
              <a:t> </a:t>
            </a:r>
            <a:r>
              <a:rPr lang="en-GB" b="1" dirty="0" err="1"/>
              <a:t>av</a:t>
            </a:r>
            <a:r>
              <a:rPr lang="en-GB" b="1" dirty="0"/>
              <a:t> </a:t>
            </a:r>
            <a:r>
              <a:rPr lang="en-GB" b="1" dirty="0" err="1"/>
              <a:t>blotning</a:t>
            </a:r>
            <a:r>
              <a:rPr lang="en-GB" b="1" dirty="0"/>
              <a:t> </a:t>
            </a:r>
            <a:r>
              <a:rPr lang="en-GB" b="1" dirty="0" err="1"/>
              <a:t>fra</a:t>
            </a:r>
            <a:r>
              <a:rPr lang="en-GB" b="1" dirty="0"/>
              <a:t> </a:t>
            </a:r>
            <a:r>
              <a:rPr lang="en-GB" b="1" dirty="0" err="1"/>
              <a:t>feltarbeid</a:t>
            </a:r>
            <a:r>
              <a:rPr lang="en-GB" dirty="0"/>
              <a:t>: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865712" y="221911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Tegning</a:t>
            </a:r>
            <a:r>
              <a:rPr lang="en-GB" b="1" dirty="0" smtClean="0"/>
              <a:t> #1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5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 txBox="1">
            <a:spLocks/>
          </p:cNvSpPr>
          <p:nvPr/>
        </p:nvSpPr>
        <p:spPr>
          <a:xfrm>
            <a:off x="25916" y="60959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3200" dirty="0" smtClean="0">
                <a:solidFill>
                  <a:schemeClr val="tx2">
                    <a:lumMod val="50000"/>
                  </a:schemeClr>
                </a:solidFill>
              </a:rPr>
              <a:t>Eksempler på arbeid i Feltboken </a:t>
            </a:r>
            <a:endParaRPr lang="nb-NO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54038" r="18502" b="21256"/>
          <a:stretch/>
        </p:blipFill>
        <p:spPr bwMode="auto">
          <a:xfrm>
            <a:off x="6732241" y="609599"/>
            <a:ext cx="1146275" cy="13540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unconform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4133"/>
            <a:ext cx="4608513" cy="38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69268" y="22011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Bilde</a:t>
            </a:r>
            <a:r>
              <a:rPr lang="en-GB" b="1" dirty="0"/>
              <a:t> </a:t>
            </a:r>
            <a:r>
              <a:rPr lang="en-GB" b="1" dirty="0" err="1"/>
              <a:t>av</a:t>
            </a:r>
            <a:r>
              <a:rPr lang="en-GB" b="1" dirty="0"/>
              <a:t> </a:t>
            </a:r>
            <a:r>
              <a:rPr lang="en-GB" b="1" dirty="0" err="1"/>
              <a:t>blotning</a:t>
            </a:r>
            <a:r>
              <a:rPr lang="en-GB" b="1" dirty="0"/>
              <a:t> </a:t>
            </a:r>
            <a:r>
              <a:rPr lang="en-GB" b="1" dirty="0" err="1"/>
              <a:t>fra</a:t>
            </a:r>
            <a:r>
              <a:rPr lang="en-GB" b="1" dirty="0"/>
              <a:t> </a:t>
            </a:r>
            <a:r>
              <a:rPr lang="en-GB" b="1" dirty="0" err="1"/>
              <a:t>feltarbeid</a:t>
            </a:r>
            <a:r>
              <a:rPr lang="en-GB" dirty="0"/>
              <a:t>: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865712" y="221911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Tegning</a:t>
            </a:r>
            <a:r>
              <a:rPr lang="en-GB" b="1" dirty="0" smtClean="0"/>
              <a:t> #2</a:t>
            </a:r>
            <a:endParaRPr lang="en-GB" dirty="0"/>
          </a:p>
        </p:txBody>
      </p:sp>
      <p:pic>
        <p:nvPicPr>
          <p:cNvPr id="11" name="Picture 2" descr="watersi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2" y="2824133"/>
            <a:ext cx="4026768" cy="383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 txBox="1">
            <a:spLocks/>
          </p:cNvSpPr>
          <p:nvPr/>
        </p:nvSpPr>
        <p:spPr>
          <a:xfrm>
            <a:off x="25916" y="60959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3200" dirty="0" smtClean="0">
                <a:solidFill>
                  <a:schemeClr val="tx2">
                    <a:lumMod val="50000"/>
                  </a:schemeClr>
                </a:solidFill>
              </a:rPr>
              <a:t>Eksempler på arbeid i Feltboken </a:t>
            </a:r>
            <a:endParaRPr lang="nb-NO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54038" r="18502" b="21256"/>
          <a:stretch/>
        </p:blipFill>
        <p:spPr bwMode="auto">
          <a:xfrm>
            <a:off x="6732241" y="609599"/>
            <a:ext cx="1146275" cy="135403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unconform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4133"/>
            <a:ext cx="4608513" cy="387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69268" y="220119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Bilde</a:t>
            </a:r>
            <a:r>
              <a:rPr lang="en-GB" b="1" dirty="0"/>
              <a:t> </a:t>
            </a:r>
            <a:r>
              <a:rPr lang="en-GB" b="1" dirty="0" err="1"/>
              <a:t>av</a:t>
            </a:r>
            <a:r>
              <a:rPr lang="en-GB" b="1" dirty="0"/>
              <a:t> </a:t>
            </a:r>
            <a:r>
              <a:rPr lang="en-GB" b="1" dirty="0" err="1"/>
              <a:t>blotning</a:t>
            </a:r>
            <a:r>
              <a:rPr lang="en-GB" b="1" dirty="0"/>
              <a:t> </a:t>
            </a:r>
            <a:r>
              <a:rPr lang="en-GB" b="1" dirty="0" err="1"/>
              <a:t>fra</a:t>
            </a:r>
            <a:r>
              <a:rPr lang="en-GB" b="1" dirty="0"/>
              <a:t> </a:t>
            </a:r>
            <a:r>
              <a:rPr lang="en-GB" b="1" dirty="0" err="1"/>
              <a:t>feltarbeid</a:t>
            </a:r>
            <a:r>
              <a:rPr lang="en-GB" dirty="0"/>
              <a:t>: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865712" y="221911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Tegning</a:t>
            </a:r>
            <a:r>
              <a:rPr lang="en-GB" b="1" dirty="0" smtClean="0"/>
              <a:t> #3</a:t>
            </a:r>
            <a:endParaRPr lang="en-GB" dirty="0"/>
          </a:p>
        </p:txBody>
      </p:sp>
      <p:pic>
        <p:nvPicPr>
          <p:cNvPr id="13" name="Picture 3" descr="watersid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24" y="2824135"/>
            <a:ext cx="4020656" cy="312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837746" y="79248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b-NO" sz="6000" dirty="0" smtClean="0">
                <a:solidFill>
                  <a:schemeClr val="tx2">
                    <a:lumMod val="50000"/>
                  </a:schemeClr>
                </a:solidFill>
              </a:rPr>
              <a:t>Noen geologiske bevis</a:t>
            </a:r>
            <a:endParaRPr lang="nb-NO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32756" y="1960037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Bergartstype </a:t>
            </a:r>
            <a:r>
              <a:rPr lang="nb-NO" dirty="0" smtClean="0"/>
              <a:t>kan bl.a. indikere alder (+ stratigrafiske prinsipper)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Skråstilling</a:t>
            </a:r>
            <a:r>
              <a:rPr lang="nb-NO" dirty="0" smtClean="0"/>
              <a:t> av bergarter kan være bevis på kompresjon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Reversforkastninger</a:t>
            </a:r>
            <a:r>
              <a:rPr lang="nb-NO" dirty="0" smtClean="0"/>
              <a:t> kan være bevis på kompresjon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Normalforkastninger</a:t>
            </a:r>
            <a:r>
              <a:rPr lang="nb-NO" dirty="0" smtClean="0"/>
              <a:t> kan være bevis på ekstensjon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/>
              <a:t>Breksje</a:t>
            </a:r>
            <a:r>
              <a:rPr lang="nb-NO" b="1" dirty="0" smtClean="0"/>
              <a:t> </a:t>
            </a:r>
            <a:r>
              <a:rPr lang="nb-NO" dirty="0" smtClean="0"/>
              <a:t>(knusningssone) er bevis på stor forflytning av blokkene i en forkastning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Intrusive ganger </a:t>
            </a:r>
            <a:r>
              <a:rPr lang="nb-NO" dirty="0" smtClean="0"/>
              <a:t>er bevis på vulkanisme</a:t>
            </a:r>
          </a:p>
          <a:p>
            <a:endParaRPr lang="nb-NO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25625" r="16196" b="18413"/>
          <a:stretch/>
        </p:blipFill>
        <p:spPr bwMode="auto">
          <a:xfrm>
            <a:off x="4283968" y="4202022"/>
            <a:ext cx="4751064" cy="2507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11560" y="4272380"/>
            <a:ext cx="34140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Når bergartene utsettes for ytre krefter som trykk og </a:t>
            </a:r>
            <a:r>
              <a:rPr lang="nb-NO" dirty="0" smtClean="0"/>
              <a:t>temperatur, </a:t>
            </a:r>
            <a:r>
              <a:rPr lang="nb-NO" dirty="0"/>
              <a:t>blir de deformert. Hvordan de ser ut etter deformasjon er bevis på deres geologiske </a:t>
            </a:r>
            <a:r>
              <a:rPr lang="nb-NO" dirty="0" smtClean="0"/>
              <a:t>historie.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76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Hva brukes feltboka til?</a:t>
            </a:r>
          </a:p>
          <a:p>
            <a:pPr lvl="1"/>
            <a:r>
              <a:rPr lang="nb-NO" dirty="0" smtClean="0"/>
              <a:t>Observer bildene nøye, beskriv det du ser </a:t>
            </a:r>
          </a:p>
          <a:p>
            <a:pPr lvl="1"/>
            <a:r>
              <a:rPr lang="nb-NO" dirty="0"/>
              <a:t>L</a:t>
            </a:r>
            <a:r>
              <a:rPr lang="nb-NO" dirty="0" smtClean="0"/>
              <a:t>ag en liste med eksempler på hva feltboka </a:t>
            </a:r>
            <a:br>
              <a:rPr lang="nb-NO" dirty="0" smtClean="0"/>
            </a:br>
            <a:r>
              <a:rPr lang="nb-NO" dirty="0" smtClean="0"/>
              <a:t>brukes til</a:t>
            </a:r>
          </a:p>
          <a:p>
            <a:pPr marL="0" indent="0">
              <a:buNone/>
            </a:pPr>
            <a:r>
              <a:rPr lang="nb-NO" dirty="0" smtClean="0"/>
              <a:t>Eksemplene er hentet fra masterstudenter i geologi ved Institutt for geofag, UiO.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889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06"/>
            <a:ext cx="9216008" cy="6912006"/>
          </a:xfrm>
        </p:spPr>
      </p:pic>
    </p:spTree>
    <p:extLst>
      <p:ext uri="{BB962C8B-B14F-4D97-AF65-F5344CB8AC3E}">
        <p14:creationId xmlns:p14="http://schemas.microsoft.com/office/powerpoint/2010/main" val="273065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9" y="-6436"/>
            <a:ext cx="9285104" cy="6963828"/>
          </a:xfrm>
        </p:spPr>
      </p:pic>
    </p:spTree>
    <p:extLst>
      <p:ext uri="{BB962C8B-B14F-4D97-AF65-F5344CB8AC3E}">
        <p14:creationId xmlns:p14="http://schemas.microsoft.com/office/powerpoint/2010/main" val="397889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1"/>
          <a:stretch/>
        </p:blipFill>
        <p:spPr>
          <a:xfrm rot="5400000">
            <a:off x="1060595" y="-46772"/>
            <a:ext cx="6837519" cy="6871493"/>
          </a:xfrm>
        </p:spPr>
      </p:pic>
    </p:spTree>
    <p:extLst>
      <p:ext uri="{BB962C8B-B14F-4D97-AF65-F5344CB8AC3E}">
        <p14:creationId xmlns:p14="http://schemas.microsoft.com/office/powerpoint/2010/main" val="140408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495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4517" y="116632"/>
            <a:ext cx="9121012" cy="6840759"/>
          </a:xfrm>
        </p:spPr>
      </p:pic>
    </p:spTree>
    <p:extLst>
      <p:ext uri="{BB962C8B-B14F-4D97-AF65-F5344CB8AC3E}">
        <p14:creationId xmlns:p14="http://schemas.microsoft.com/office/powerpoint/2010/main" val="114164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00" y="0"/>
            <a:ext cx="9164099" cy="6858762"/>
          </a:xfrm>
        </p:spPr>
      </p:pic>
    </p:spTree>
    <p:extLst>
      <p:ext uri="{BB962C8B-B14F-4D97-AF65-F5344CB8AC3E}">
        <p14:creationId xmlns:p14="http://schemas.microsoft.com/office/powerpoint/2010/main" val="55786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454" y="769826"/>
            <a:ext cx="7529809" cy="5647357"/>
          </a:xfrm>
        </p:spPr>
      </p:pic>
    </p:spTree>
    <p:extLst>
      <p:ext uri="{BB962C8B-B14F-4D97-AF65-F5344CB8AC3E}">
        <p14:creationId xmlns:p14="http://schemas.microsoft.com/office/powerpoint/2010/main" val="99144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437</Words>
  <Application>Microsoft Office PowerPoint</Application>
  <PresentationFormat>Skjermfremvisning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 Theme</vt:lpstr>
      <vt:lpstr>Hvordan bruke feltboka</vt:lpstr>
      <vt:lpstr>Oppgave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bruke feltboka</dc:title>
  <dc:creator>Kari Beate Remmen</dc:creator>
  <cp:lastModifiedBy>Aud Ragnhild Skår</cp:lastModifiedBy>
  <cp:revision>11</cp:revision>
  <dcterms:created xsi:type="dcterms:W3CDTF">2014-06-19T11:58:42Z</dcterms:created>
  <dcterms:modified xsi:type="dcterms:W3CDTF">2022-07-14T13:44:27Z</dcterms:modified>
</cp:coreProperties>
</file>