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0" r:id="rId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3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EB217-60D8-43C9-AC18-5A273A5B70B6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30570-2A99-4CBC-AB6A-93047AFE45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7710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630570-2A99-4CBC-AB6A-93047AFE45EE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46247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215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503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913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720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8260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2464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6502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748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708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0625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0410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361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3316" y="63059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ounded Rectangle 39"/>
          <p:cNvSpPr/>
          <p:nvPr/>
        </p:nvSpPr>
        <p:spPr>
          <a:xfrm>
            <a:off x="3265585" y="63059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Rounded Rectangle 40"/>
          <p:cNvSpPr/>
          <p:nvPr/>
        </p:nvSpPr>
        <p:spPr>
          <a:xfrm>
            <a:off x="6247854" y="630592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ounded Rectangle 42"/>
          <p:cNvSpPr/>
          <p:nvPr/>
        </p:nvSpPr>
        <p:spPr>
          <a:xfrm>
            <a:off x="283316" y="291358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ounded Rectangle 43"/>
          <p:cNvSpPr/>
          <p:nvPr/>
        </p:nvSpPr>
        <p:spPr>
          <a:xfrm>
            <a:off x="3265585" y="291358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Rounded Rectangle 44"/>
          <p:cNvSpPr/>
          <p:nvPr/>
        </p:nvSpPr>
        <p:spPr>
          <a:xfrm>
            <a:off x="6247854" y="2913582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TextBox 15"/>
          <p:cNvSpPr txBox="1"/>
          <p:nvPr/>
        </p:nvSpPr>
        <p:spPr>
          <a:xfrm>
            <a:off x="3530573" y="630950"/>
            <a:ext cx="226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 </a:t>
            </a:r>
            <a:endParaRPr lang="nb-NO" sz="1400" dirty="0"/>
          </a:p>
        </p:txBody>
      </p:sp>
      <p:sp>
        <p:nvSpPr>
          <p:cNvPr id="13" name="TextBox 2"/>
          <p:cNvSpPr txBox="1"/>
          <p:nvPr/>
        </p:nvSpPr>
        <p:spPr>
          <a:xfrm>
            <a:off x="825264" y="1254798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4" name="TextBox 28"/>
          <p:cNvSpPr txBox="1"/>
          <p:nvPr/>
        </p:nvSpPr>
        <p:spPr>
          <a:xfrm>
            <a:off x="3920559" y="1246228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5" name="TextBox 31"/>
          <p:cNvSpPr txBox="1"/>
          <p:nvPr/>
        </p:nvSpPr>
        <p:spPr>
          <a:xfrm>
            <a:off x="1055924" y="344194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6" name="TextBox 33"/>
          <p:cNvSpPr txBox="1"/>
          <p:nvPr/>
        </p:nvSpPr>
        <p:spPr>
          <a:xfrm>
            <a:off x="3842573" y="3412723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7" name="TextBox 34"/>
          <p:cNvSpPr txBox="1"/>
          <p:nvPr/>
        </p:nvSpPr>
        <p:spPr>
          <a:xfrm>
            <a:off x="6781221" y="3441943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8" name="TextBox 37"/>
          <p:cNvSpPr txBox="1"/>
          <p:nvPr/>
        </p:nvSpPr>
        <p:spPr>
          <a:xfrm>
            <a:off x="3899786" y="5179518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9" name="TextBox 38"/>
          <p:cNvSpPr txBox="1"/>
          <p:nvPr/>
        </p:nvSpPr>
        <p:spPr>
          <a:xfrm>
            <a:off x="6430257" y="5179518"/>
            <a:ext cx="207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pic>
        <p:nvPicPr>
          <p:cNvPr id="33" name="Bild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193" y="786467"/>
            <a:ext cx="1274856" cy="1287806"/>
          </a:xfrm>
          <a:prstGeom prst="rect">
            <a:avLst/>
          </a:prstGeom>
        </p:spPr>
      </p:pic>
      <p:sp>
        <p:nvSpPr>
          <p:cNvPr id="34" name="TekstSylinder 33"/>
          <p:cNvSpPr txBox="1"/>
          <p:nvPr/>
        </p:nvSpPr>
        <p:spPr>
          <a:xfrm>
            <a:off x="814193" y="2156497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Hjernen</a:t>
            </a:r>
            <a:endParaRPr lang="nb-NO" dirty="0"/>
          </a:p>
        </p:txBody>
      </p:sp>
      <p:sp>
        <p:nvSpPr>
          <p:cNvPr id="36" name="TekstSylinder 35"/>
          <p:cNvSpPr txBox="1"/>
          <p:nvPr/>
        </p:nvSpPr>
        <p:spPr>
          <a:xfrm>
            <a:off x="4031695" y="2156497"/>
            <a:ext cx="1960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Tarmene </a:t>
            </a:r>
            <a:endParaRPr lang="nb-NO" dirty="0"/>
          </a:p>
        </p:txBody>
      </p:sp>
      <p:pic>
        <p:nvPicPr>
          <p:cNvPr id="37" name="Bilde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8733" y="871585"/>
            <a:ext cx="1184306" cy="1248466"/>
          </a:xfrm>
          <a:prstGeom prst="rect">
            <a:avLst/>
          </a:prstGeom>
        </p:spPr>
      </p:pic>
      <p:sp>
        <p:nvSpPr>
          <p:cNvPr id="38" name="TekstSylinder 37"/>
          <p:cNvSpPr txBox="1"/>
          <p:nvPr/>
        </p:nvSpPr>
        <p:spPr>
          <a:xfrm>
            <a:off x="6602377" y="2206798"/>
            <a:ext cx="1906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Hjertet og blodet</a:t>
            </a:r>
            <a:endParaRPr lang="nb-NO" dirty="0"/>
          </a:p>
        </p:txBody>
      </p:sp>
      <p:pic>
        <p:nvPicPr>
          <p:cNvPr id="41" name="Bilde 4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0767" y="3024515"/>
            <a:ext cx="1254106" cy="1329126"/>
          </a:xfrm>
          <a:prstGeom prst="rect">
            <a:avLst/>
          </a:prstGeom>
        </p:spPr>
      </p:pic>
      <p:sp>
        <p:nvSpPr>
          <p:cNvPr id="42" name="TekstSylinder 41"/>
          <p:cNvSpPr txBox="1"/>
          <p:nvPr/>
        </p:nvSpPr>
        <p:spPr>
          <a:xfrm>
            <a:off x="4031695" y="4486051"/>
            <a:ext cx="1590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Lungene</a:t>
            </a:r>
            <a:endParaRPr lang="nb-NO" dirty="0"/>
          </a:p>
        </p:txBody>
      </p:sp>
      <p:pic>
        <p:nvPicPr>
          <p:cNvPr id="47" name="Bilde 4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806" y="3023228"/>
            <a:ext cx="1440160" cy="1380017"/>
          </a:xfrm>
          <a:prstGeom prst="rect">
            <a:avLst/>
          </a:prstGeom>
        </p:spPr>
      </p:pic>
      <p:sp>
        <p:nvSpPr>
          <p:cNvPr id="48" name="TekstSylinder 47"/>
          <p:cNvSpPr txBox="1"/>
          <p:nvPr/>
        </p:nvSpPr>
        <p:spPr>
          <a:xfrm>
            <a:off x="6521259" y="4439480"/>
            <a:ext cx="2541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Musklene og skjelettet </a:t>
            </a:r>
            <a:endParaRPr lang="nb-NO" dirty="0"/>
          </a:p>
        </p:txBody>
      </p:sp>
      <p:pic>
        <p:nvPicPr>
          <p:cNvPr id="49" name="Bilde 4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339" y="3109829"/>
            <a:ext cx="1274856" cy="1238884"/>
          </a:xfrm>
          <a:prstGeom prst="rect">
            <a:avLst/>
          </a:prstGeom>
        </p:spPr>
      </p:pic>
      <p:sp>
        <p:nvSpPr>
          <p:cNvPr id="50" name="TekstSylinder 49"/>
          <p:cNvSpPr txBox="1"/>
          <p:nvPr/>
        </p:nvSpPr>
        <p:spPr>
          <a:xfrm>
            <a:off x="1030744" y="452944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Nyrene </a:t>
            </a:r>
            <a:endParaRPr lang="nb-NO" dirty="0"/>
          </a:p>
        </p:txBody>
      </p:sp>
      <p:pic>
        <p:nvPicPr>
          <p:cNvPr id="43" name="Bilde 4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3031" y="790994"/>
            <a:ext cx="1271842" cy="1409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205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3"/>
          <p:cNvSpPr/>
          <p:nvPr/>
        </p:nvSpPr>
        <p:spPr>
          <a:xfrm>
            <a:off x="283316" y="9897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8" name="Rounded Rectangle 39"/>
          <p:cNvSpPr/>
          <p:nvPr/>
        </p:nvSpPr>
        <p:spPr>
          <a:xfrm>
            <a:off x="3265585" y="9897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9" name="Rounded Rectangle 40"/>
          <p:cNvSpPr/>
          <p:nvPr/>
        </p:nvSpPr>
        <p:spPr>
          <a:xfrm>
            <a:off x="6247854" y="9897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0" name="Rounded Rectangle 42"/>
          <p:cNvSpPr/>
          <p:nvPr/>
        </p:nvSpPr>
        <p:spPr>
          <a:xfrm>
            <a:off x="283316" y="2381966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1" name="Rounded Rectangle 43"/>
          <p:cNvSpPr/>
          <p:nvPr/>
        </p:nvSpPr>
        <p:spPr>
          <a:xfrm>
            <a:off x="3265585" y="238196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2" name="Rounded Rectangle 44"/>
          <p:cNvSpPr/>
          <p:nvPr/>
        </p:nvSpPr>
        <p:spPr>
          <a:xfrm>
            <a:off x="6247854" y="238196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3" name="Rounded Rectangle 46"/>
          <p:cNvSpPr/>
          <p:nvPr/>
        </p:nvSpPr>
        <p:spPr>
          <a:xfrm>
            <a:off x="283316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4" name="Rounded Rectangle 47"/>
          <p:cNvSpPr/>
          <p:nvPr/>
        </p:nvSpPr>
        <p:spPr>
          <a:xfrm>
            <a:off x="3265585" y="466495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5" name="TextBox 15"/>
          <p:cNvSpPr txBox="1"/>
          <p:nvPr/>
        </p:nvSpPr>
        <p:spPr>
          <a:xfrm>
            <a:off x="3530573" y="99331"/>
            <a:ext cx="226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 </a:t>
            </a:r>
            <a:endParaRPr lang="nb-NO" sz="1400" dirty="0"/>
          </a:p>
        </p:txBody>
      </p:sp>
      <p:sp>
        <p:nvSpPr>
          <p:cNvPr id="36" name="TextBox 2"/>
          <p:cNvSpPr txBox="1"/>
          <p:nvPr/>
        </p:nvSpPr>
        <p:spPr>
          <a:xfrm>
            <a:off x="825264" y="72317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7" name="TextBox 28"/>
          <p:cNvSpPr txBox="1"/>
          <p:nvPr/>
        </p:nvSpPr>
        <p:spPr>
          <a:xfrm>
            <a:off x="3920559" y="71460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9" name="TextBox 33"/>
          <p:cNvSpPr txBox="1"/>
          <p:nvPr/>
        </p:nvSpPr>
        <p:spPr>
          <a:xfrm>
            <a:off x="3842573" y="288110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0" name="TextBox 34"/>
          <p:cNvSpPr txBox="1"/>
          <p:nvPr/>
        </p:nvSpPr>
        <p:spPr>
          <a:xfrm>
            <a:off x="6781221" y="291032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1" name="TextBox 37"/>
          <p:cNvSpPr txBox="1"/>
          <p:nvPr/>
        </p:nvSpPr>
        <p:spPr>
          <a:xfrm>
            <a:off x="3899786" y="5179518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2" name="TextBox 38"/>
          <p:cNvSpPr txBox="1"/>
          <p:nvPr/>
        </p:nvSpPr>
        <p:spPr>
          <a:xfrm>
            <a:off x="6430257" y="5179518"/>
            <a:ext cx="207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8" name="Rounded Rectangle 47"/>
          <p:cNvSpPr/>
          <p:nvPr/>
        </p:nvSpPr>
        <p:spPr>
          <a:xfrm>
            <a:off x="6252862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3" name="TextBox 25"/>
          <p:cNvSpPr txBox="1"/>
          <p:nvPr/>
        </p:nvSpPr>
        <p:spPr>
          <a:xfrm>
            <a:off x="654159" y="853623"/>
            <a:ext cx="22861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Springe </a:t>
            </a:r>
            <a:endParaRPr lang="nb-NO" dirty="0"/>
          </a:p>
        </p:txBody>
      </p:sp>
      <p:sp>
        <p:nvSpPr>
          <p:cNvPr id="55" name="TextBox 35"/>
          <p:cNvSpPr txBox="1"/>
          <p:nvPr/>
        </p:nvSpPr>
        <p:spPr>
          <a:xfrm>
            <a:off x="6781221" y="5419603"/>
            <a:ext cx="2185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smtClean="0"/>
              <a:t>Gå </a:t>
            </a:r>
            <a:r>
              <a:rPr lang="nb-NO" sz="3200" dirty="0" smtClean="0"/>
              <a:t>på do</a:t>
            </a:r>
            <a:endParaRPr lang="nb-NO" sz="3200" dirty="0"/>
          </a:p>
        </p:txBody>
      </p:sp>
      <p:sp>
        <p:nvSpPr>
          <p:cNvPr id="56" name="TextBox 32"/>
          <p:cNvSpPr txBox="1"/>
          <p:nvPr/>
        </p:nvSpPr>
        <p:spPr>
          <a:xfrm>
            <a:off x="3842573" y="886322"/>
            <a:ext cx="15571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Synge </a:t>
            </a:r>
            <a:endParaRPr lang="nb-NO" sz="3200" dirty="0"/>
          </a:p>
        </p:txBody>
      </p:sp>
      <p:sp>
        <p:nvSpPr>
          <p:cNvPr id="57" name="TextBox 28"/>
          <p:cNvSpPr txBox="1"/>
          <p:nvPr/>
        </p:nvSpPr>
        <p:spPr>
          <a:xfrm>
            <a:off x="6792870" y="918187"/>
            <a:ext cx="1639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Spise </a:t>
            </a:r>
            <a:endParaRPr lang="nb-NO" dirty="0"/>
          </a:p>
        </p:txBody>
      </p:sp>
      <p:sp>
        <p:nvSpPr>
          <p:cNvPr id="58" name="TextBox 27"/>
          <p:cNvSpPr txBox="1"/>
          <p:nvPr/>
        </p:nvSpPr>
        <p:spPr>
          <a:xfrm>
            <a:off x="3842573" y="3065770"/>
            <a:ext cx="1639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Puste</a:t>
            </a:r>
            <a:endParaRPr lang="nb-NO" dirty="0"/>
          </a:p>
        </p:txBody>
      </p:sp>
      <p:sp>
        <p:nvSpPr>
          <p:cNvPr id="59" name="TextBox 26"/>
          <p:cNvSpPr txBox="1"/>
          <p:nvPr/>
        </p:nvSpPr>
        <p:spPr>
          <a:xfrm>
            <a:off x="6869370" y="3060363"/>
            <a:ext cx="1639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Smake</a:t>
            </a:r>
            <a:endParaRPr lang="nb-NO" dirty="0"/>
          </a:p>
        </p:txBody>
      </p:sp>
      <p:sp>
        <p:nvSpPr>
          <p:cNvPr id="61" name="TextBox 4"/>
          <p:cNvSpPr txBox="1"/>
          <p:nvPr/>
        </p:nvSpPr>
        <p:spPr>
          <a:xfrm>
            <a:off x="3920559" y="5419603"/>
            <a:ext cx="1521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Sykle</a:t>
            </a:r>
            <a:endParaRPr lang="nb-NO" sz="3200" dirty="0"/>
          </a:p>
        </p:txBody>
      </p:sp>
      <p:sp>
        <p:nvSpPr>
          <p:cNvPr id="62" name="TextBox 50"/>
          <p:cNvSpPr txBox="1"/>
          <p:nvPr/>
        </p:nvSpPr>
        <p:spPr>
          <a:xfrm>
            <a:off x="668935" y="5445358"/>
            <a:ext cx="19481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Se</a:t>
            </a:r>
            <a:endParaRPr lang="nb-NO" sz="3200" dirty="0"/>
          </a:p>
        </p:txBody>
      </p:sp>
      <p:sp>
        <p:nvSpPr>
          <p:cNvPr id="43" name="TextBox 25"/>
          <p:cNvSpPr txBox="1"/>
          <p:nvPr/>
        </p:nvSpPr>
        <p:spPr>
          <a:xfrm>
            <a:off x="701178" y="3043986"/>
            <a:ext cx="22861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Tenke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51680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37</Words>
  <Application>Microsoft Office PowerPoint</Application>
  <PresentationFormat>Skjermfremvisning (4:3)</PresentationFormat>
  <Paragraphs>31</Paragraphs>
  <Slides>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Office-tema</vt:lpstr>
      <vt:lpstr>PowerPoint-presentasjon</vt:lpstr>
      <vt:lpstr>PowerPoint-presentasjon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Aud Ragnhild V K Skår</dc:creator>
  <cp:lastModifiedBy>Aud Ragnhild V K Skår</cp:lastModifiedBy>
  <cp:revision>11</cp:revision>
  <dcterms:created xsi:type="dcterms:W3CDTF">2019-11-22T08:36:29Z</dcterms:created>
  <dcterms:modified xsi:type="dcterms:W3CDTF">2020-05-28T11:54:21Z</dcterms:modified>
</cp:coreProperties>
</file>