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2" r:id="rId3"/>
    <p:sldId id="258" r:id="rId4"/>
    <p:sldId id="257" r:id="rId5"/>
    <p:sldId id="259" r:id="rId6"/>
    <p:sldId id="260" r:id="rId7"/>
    <p:sldId id="261" r:id="rId8"/>
  </p:sldIdLst>
  <p:sldSz cx="6858000" cy="9144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42A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2958" y="4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269C8E-1313-4193-B27E-158B5AB89C16}" type="datetimeFigureOut">
              <a:rPr lang="nb-NO" smtClean="0"/>
              <a:t>14.03.2017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AF965C-0D40-4ABC-A598-6C8D1EED9A8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56852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AF965C-0D40-4ABC-A598-6C8D1EED9A87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309976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AF965C-0D40-4ABC-A598-6C8D1EED9A87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783120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AF965C-0D40-4ABC-A598-6C8D1EED9A87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197581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AF965C-0D40-4ABC-A598-6C8D1EED9A87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752492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AF965C-0D40-4ABC-A598-6C8D1EED9A87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448273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AF965C-0D40-4ABC-A598-6C8D1EED9A87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852827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AF965C-0D40-4ABC-A598-6C8D1EED9A87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029026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42DE4-D5D0-4A25-ABFD-611FA7B00EC8}" type="datetimeFigureOut">
              <a:rPr lang="nb-NO" smtClean="0"/>
              <a:t>14.03.2017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7A882-25A2-4601-B4EF-E19D55D9524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15424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42DE4-D5D0-4A25-ABFD-611FA7B00EC8}" type="datetimeFigureOut">
              <a:rPr lang="nb-NO" smtClean="0"/>
              <a:t>14.03.2017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7A882-25A2-4601-B4EF-E19D55D9524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90337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42DE4-D5D0-4A25-ABFD-611FA7B00EC8}" type="datetimeFigureOut">
              <a:rPr lang="nb-NO" smtClean="0"/>
              <a:t>14.03.2017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7A882-25A2-4601-B4EF-E19D55D9524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47017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42DE4-D5D0-4A25-ABFD-611FA7B00EC8}" type="datetimeFigureOut">
              <a:rPr lang="nb-NO" smtClean="0"/>
              <a:t>14.03.2017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7A882-25A2-4601-B4EF-E19D55D9524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13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42DE4-D5D0-4A25-ABFD-611FA7B00EC8}" type="datetimeFigureOut">
              <a:rPr lang="nb-NO" smtClean="0"/>
              <a:t>14.03.2017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7A882-25A2-4601-B4EF-E19D55D9524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95756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42DE4-D5D0-4A25-ABFD-611FA7B00EC8}" type="datetimeFigureOut">
              <a:rPr lang="nb-NO" smtClean="0"/>
              <a:t>14.03.2017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7A882-25A2-4601-B4EF-E19D55D9524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23982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42DE4-D5D0-4A25-ABFD-611FA7B00EC8}" type="datetimeFigureOut">
              <a:rPr lang="nb-NO" smtClean="0"/>
              <a:t>14.03.2017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7A882-25A2-4601-B4EF-E19D55D9524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86202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42DE4-D5D0-4A25-ABFD-611FA7B00EC8}" type="datetimeFigureOut">
              <a:rPr lang="nb-NO" smtClean="0"/>
              <a:t>14.03.2017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7A882-25A2-4601-B4EF-E19D55D9524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456793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42DE4-D5D0-4A25-ABFD-611FA7B00EC8}" type="datetimeFigureOut">
              <a:rPr lang="nb-NO" smtClean="0"/>
              <a:t>14.03.2017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7A882-25A2-4601-B4EF-E19D55D9524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44903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42DE4-D5D0-4A25-ABFD-611FA7B00EC8}" type="datetimeFigureOut">
              <a:rPr lang="nb-NO" smtClean="0"/>
              <a:t>14.03.2017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7A882-25A2-4601-B4EF-E19D55D9524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84992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42DE4-D5D0-4A25-ABFD-611FA7B00EC8}" type="datetimeFigureOut">
              <a:rPr lang="nb-NO" smtClean="0"/>
              <a:t>14.03.2017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7A882-25A2-4601-B4EF-E19D55D9524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62103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242DE4-D5D0-4A25-ABFD-611FA7B00EC8}" type="datetimeFigureOut">
              <a:rPr lang="nb-NO" smtClean="0"/>
              <a:t>14.03.2017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C7A882-25A2-4601-B4EF-E19D55D9524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0997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92696" y="7807027"/>
            <a:ext cx="5829300" cy="1311961"/>
          </a:xfrm>
        </p:spPr>
        <p:txBody>
          <a:bodyPr/>
          <a:lstStyle/>
          <a:p>
            <a:r>
              <a:rPr lang="nb-NO" dirty="0" smtClean="0">
                <a:solidFill>
                  <a:schemeClr val="bg1"/>
                </a:solidFill>
              </a:rPr>
              <a:t>Lamper</a:t>
            </a:r>
            <a:endParaRPr lang="nb-NO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61506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6150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260648" y="251520"/>
            <a:ext cx="6336704" cy="856895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rgbClr val="A42A61"/>
                </a:solidFill>
              </a:rPr>
              <a:t>Innhold</a:t>
            </a:r>
            <a:endParaRPr lang="nb-NO" dirty="0">
              <a:solidFill>
                <a:srgbClr val="A42A61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 smtClean="0"/>
              <a:t>Nattlampe …………………………………. 4</a:t>
            </a:r>
          </a:p>
          <a:p>
            <a:pPr marL="0" indent="0">
              <a:buNone/>
            </a:pPr>
            <a:r>
              <a:rPr lang="nb-NO" dirty="0" smtClean="0"/>
              <a:t>Leselys ………………………………………. 6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5160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637" y="2133600"/>
            <a:ext cx="4022725" cy="6034088"/>
          </a:xfrm>
        </p:spPr>
      </p:pic>
      <p:pic>
        <p:nvPicPr>
          <p:cNvPr id="5" name="Plassholder for innhold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391" y="-727880"/>
            <a:ext cx="7056782" cy="1058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323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llipse 9"/>
          <p:cNvSpPr/>
          <p:nvPr/>
        </p:nvSpPr>
        <p:spPr>
          <a:xfrm>
            <a:off x="476672" y="395535"/>
            <a:ext cx="1872208" cy="1820743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Rektangel 7"/>
          <p:cNvSpPr/>
          <p:nvPr/>
        </p:nvSpPr>
        <p:spPr>
          <a:xfrm>
            <a:off x="116632" y="107504"/>
            <a:ext cx="6624736" cy="8856984"/>
          </a:xfrm>
          <a:prstGeom prst="rect">
            <a:avLst/>
          </a:prstGeom>
          <a:noFill/>
          <a:ln>
            <a:solidFill>
              <a:srgbClr val="A42A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Ellipse 5"/>
          <p:cNvSpPr/>
          <p:nvPr/>
        </p:nvSpPr>
        <p:spPr>
          <a:xfrm>
            <a:off x="4725144" y="6156176"/>
            <a:ext cx="3384376" cy="336297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639044" y="363970"/>
            <a:ext cx="4850296" cy="1524000"/>
          </a:xfrm>
        </p:spPr>
        <p:txBody>
          <a:bodyPr/>
          <a:lstStyle/>
          <a:p>
            <a:r>
              <a:rPr lang="nb-NO" dirty="0" smtClean="0">
                <a:solidFill>
                  <a:srgbClr val="A42A61"/>
                </a:solidFill>
              </a:rPr>
              <a:t>Nattlampe</a:t>
            </a:r>
            <a:endParaRPr lang="nb-NO" dirty="0">
              <a:solidFill>
                <a:srgbClr val="A42A61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48680" y="2915816"/>
            <a:ext cx="5832648" cy="5252402"/>
          </a:xfrm>
        </p:spPr>
        <p:txBody>
          <a:bodyPr/>
          <a:lstStyle/>
          <a:p>
            <a:pPr marL="0" indent="0">
              <a:buNone/>
            </a:pPr>
            <a:r>
              <a:rPr lang="nb-NO" dirty="0" smtClean="0"/>
              <a:t>Nattlampa mi gir et godt og trygt lys. </a:t>
            </a:r>
            <a:endParaRPr lang="nb-NO" dirty="0"/>
          </a:p>
        </p:txBody>
      </p:sp>
      <p:sp>
        <p:nvSpPr>
          <p:cNvPr id="7" name="TekstSylinder 6"/>
          <p:cNvSpPr txBox="1"/>
          <p:nvPr/>
        </p:nvSpPr>
        <p:spPr>
          <a:xfrm>
            <a:off x="5373216" y="7164288"/>
            <a:ext cx="22322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800" dirty="0" smtClean="0">
                <a:solidFill>
                  <a:schemeClr val="accent5">
                    <a:lumMod val="75000"/>
                  </a:schemeClr>
                </a:solidFill>
              </a:rPr>
              <a:t>Kari</a:t>
            </a:r>
            <a:endParaRPr lang="nb-NO" sz="48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9" name="Bild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88" y="635665"/>
            <a:ext cx="1440160" cy="144016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854781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6" name="Plassholder for innhold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9472" y="-222200"/>
            <a:ext cx="8535644" cy="9366200"/>
          </a:xfrm>
        </p:spPr>
      </p:pic>
    </p:spTree>
    <p:extLst>
      <p:ext uri="{BB962C8B-B14F-4D97-AF65-F5344CB8AC3E}">
        <p14:creationId xmlns:p14="http://schemas.microsoft.com/office/powerpoint/2010/main" val="957532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rgbClr val="A42A61"/>
                </a:solidFill>
              </a:rPr>
              <a:t>Leselys</a:t>
            </a:r>
            <a:endParaRPr lang="nb-NO" dirty="0">
              <a:solidFill>
                <a:srgbClr val="A42A61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42900" y="2987824"/>
            <a:ext cx="6172200" cy="5180394"/>
          </a:xfrm>
        </p:spPr>
        <p:txBody>
          <a:bodyPr/>
          <a:lstStyle/>
          <a:p>
            <a:pPr marL="0" indent="0">
              <a:buNone/>
            </a:pPr>
            <a:r>
              <a:rPr lang="nb-NO" dirty="0" smtClean="0"/>
              <a:t>På skrivebordet mitt har jeg ei lampe som gir fra seg masse lys.</a:t>
            </a:r>
            <a:endParaRPr lang="nb-NO" dirty="0"/>
          </a:p>
        </p:txBody>
      </p:sp>
      <p:sp>
        <p:nvSpPr>
          <p:cNvPr id="4" name="Rektangel 3"/>
          <p:cNvSpPr/>
          <p:nvPr/>
        </p:nvSpPr>
        <p:spPr>
          <a:xfrm>
            <a:off x="116632" y="107504"/>
            <a:ext cx="6624736" cy="8856984"/>
          </a:xfrm>
          <a:prstGeom prst="rect">
            <a:avLst/>
          </a:prstGeom>
          <a:noFill/>
          <a:ln>
            <a:solidFill>
              <a:srgbClr val="A42A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Ellipse 4"/>
          <p:cNvSpPr/>
          <p:nvPr/>
        </p:nvSpPr>
        <p:spPr>
          <a:xfrm>
            <a:off x="4725144" y="6156176"/>
            <a:ext cx="3384376" cy="336297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TekstSylinder 5"/>
          <p:cNvSpPr txBox="1"/>
          <p:nvPr/>
        </p:nvSpPr>
        <p:spPr>
          <a:xfrm>
            <a:off x="5373216" y="7164288"/>
            <a:ext cx="22322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800" dirty="0" smtClean="0">
                <a:solidFill>
                  <a:schemeClr val="accent5">
                    <a:lumMod val="75000"/>
                  </a:schemeClr>
                </a:solidFill>
              </a:rPr>
              <a:t>Ali</a:t>
            </a:r>
            <a:endParaRPr lang="nb-NO" sz="4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Ellipse 6"/>
          <p:cNvSpPr/>
          <p:nvPr/>
        </p:nvSpPr>
        <p:spPr>
          <a:xfrm>
            <a:off x="476672" y="395535"/>
            <a:ext cx="1872208" cy="1820743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8" name="Bild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88" y="635665"/>
            <a:ext cx="1440160" cy="144016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69263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66</TotalTime>
  <Words>42</Words>
  <Application>Microsoft Office PowerPoint</Application>
  <PresentationFormat>Skjermfremvisning (4:3)</PresentationFormat>
  <Paragraphs>17</Paragraphs>
  <Slides>7</Slides>
  <Notes>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7</vt:i4>
      </vt:variant>
    </vt:vector>
  </HeadingPairs>
  <TitlesOfParts>
    <vt:vector size="8" baseType="lpstr">
      <vt:lpstr>Office-tema</vt:lpstr>
      <vt:lpstr>Lamper</vt:lpstr>
      <vt:lpstr>PowerPoint-presentasjon</vt:lpstr>
      <vt:lpstr>Innhold</vt:lpstr>
      <vt:lpstr>PowerPoint-presentasjon</vt:lpstr>
      <vt:lpstr>Nattlampe</vt:lpstr>
      <vt:lpstr>PowerPoint-presentasjon</vt:lpstr>
      <vt:lpstr>Leselys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Lamper</dc:title>
  <dc:creator>Aud Ragnhild V K Skår</dc:creator>
  <cp:lastModifiedBy>Aud Ragnhild V K Skår</cp:lastModifiedBy>
  <cp:revision>6</cp:revision>
  <dcterms:created xsi:type="dcterms:W3CDTF">2017-03-14T09:06:44Z</dcterms:created>
  <dcterms:modified xsi:type="dcterms:W3CDTF">2017-03-14T10:13:09Z</dcterms:modified>
</cp:coreProperties>
</file>