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23" d="100"/>
          <a:sy n="123" d="100"/>
        </p:scale>
        <p:origin x="90" y="2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CA4E46-F8C1-45B6-B02D-3491844570C8}" type="datetimeFigureOut">
              <a:rPr lang="nb-NO" smtClean="0"/>
              <a:t>17.08.2022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02D2B5-1EDE-4BB2-8AE2-A761676D6D2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414863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cs typeface="Calibri"/>
              </a:rPr>
              <a:t>illustrasjon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6A30C3-4A12-484B-8E14-37C61FA82F60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1946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225FA-4396-40D1-8ECF-20A95B49D809}" type="datetimeFigureOut">
              <a:rPr lang="nb-NO" smtClean="0"/>
              <a:t>17.08.2022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78786-3FC1-43D9-BA1B-80CF7FF32BE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082038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225FA-4396-40D1-8ECF-20A95B49D809}" type="datetimeFigureOut">
              <a:rPr lang="nb-NO" smtClean="0"/>
              <a:t>17.08.2022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78786-3FC1-43D9-BA1B-80CF7FF32BE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796125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225FA-4396-40D1-8ECF-20A95B49D809}" type="datetimeFigureOut">
              <a:rPr lang="nb-NO" smtClean="0"/>
              <a:t>17.08.2022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78786-3FC1-43D9-BA1B-80CF7FF32BE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71677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225FA-4396-40D1-8ECF-20A95B49D809}" type="datetimeFigureOut">
              <a:rPr lang="nb-NO" smtClean="0"/>
              <a:t>17.08.2022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78786-3FC1-43D9-BA1B-80CF7FF32BE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60710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225FA-4396-40D1-8ECF-20A95B49D809}" type="datetimeFigureOut">
              <a:rPr lang="nb-NO" smtClean="0"/>
              <a:t>17.08.2022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78786-3FC1-43D9-BA1B-80CF7FF32BE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960620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225FA-4396-40D1-8ECF-20A95B49D809}" type="datetimeFigureOut">
              <a:rPr lang="nb-NO" smtClean="0"/>
              <a:t>17.08.2022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78786-3FC1-43D9-BA1B-80CF7FF32BE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947030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225FA-4396-40D1-8ECF-20A95B49D809}" type="datetimeFigureOut">
              <a:rPr lang="nb-NO" smtClean="0"/>
              <a:t>17.08.2022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78786-3FC1-43D9-BA1B-80CF7FF32BE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330473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225FA-4396-40D1-8ECF-20A95B49D809}" type="datetimeFigureOut">
              <a:rPr lang="nb-NO" smtClean="0"/>
              <a:t>17.08.2022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78786-3FC1-43D9-BA1B-80CF7FF32BE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672629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225FA-4396-40D1-8ECF-20A95B49D809}" type="datetimeFigureOut">
              <a:rPr lang="nb-NO" smtClean="0"/>
              <a:t>17.08.2022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78786-3FC1-43D9-BA1B-80CF7FF32BE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473637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225FA-4396-40D1-8ECF-20A95B49D809}" type="datetimeFigureOut">
              <a:rPr lang="nb-NO" smtClean="0"/>
              <a:t>17.08.2022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78786-3FC1-43D9-BA1B-80CF7FF32BE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368008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225FA-4396-40D1-8ECF-20A95B49D809}" type="datetimeFigureOut">
              <a:rPr lang="nb-NO" smtClean="0"/>
              <a:t>17.08.2022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78786-3FC1-43D9-BA1B-80CF7FF32BE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937718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1225FA-4396-40D1-8ECF-20A95B49D809}" type="datetimeFigureOut">
              <a:rPr lang="nb-NO" smtClean="0"/>
              <a:t>17.08.2022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D78786-3FC1-43D9-BA1B-80CF7FF32BE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510960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>
            <a:extLst>
              <a:ext uri="{FF2B5EF4-FFF2-40B4-BE49-F238E27FC236}">
                <a16:creationId xmlns:a16="http://schemas.microsoft.com/office/drawing/2014/main" id="{373DE705-9598-424E-A9EC-EC5EDAC7A34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149" y="463876"/>
            <a:ext cx="2295832" cy="2295832"/>
          </a:xfrm>
          <a:prstGeom prst="rect">
            <a:avLst/>
          </a:prstGeom>
        </p:spPr>
      </p:pic>
      <p:pic>
        <p:nvPicPr>
          <p:cNvPr id="5" name="Picture 5">
            <a:extLst>
              <a:ext uri="{FF2B5EF4-FFF2-40B4-BE49-F238E27FC236}">
                <a16:creationId xmlns:a16="http://schemas.microsoft.com/office/drawing/2014/main" id="{49F36C86-CDF5-4007-8BD9-B799319B99D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4673" y="487373"/>
            <a:ext cx="2316740" cy="2316740"/>
          </a:xfrm>
          <a:prstGeom prst="rect">
            <a:avLst/>
          </a:prstGeom>
        </p:spPr>
      </p:pic>
      <p:pic>
        <p:nvPicPr>
          <p:cNvPr id="6" name="Picture 6">
            <a:extLst>
              <a:ext uri="{FF2B5EF4-FFF2-40B4-BE49-F238E27FC236}">
                <a16:creationId xmlns:a16="http://schemas.microsoft.com/office/drawing/2014/main" id="{C7D98FA6-9A80-4A30-BD6B-E9481EEE08C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9445" y="500624"/>
            <a:ext cx="2290238" cy="2290238"/>
          </a:xfrm>
          <a:prstGeom prst="rect">
            <a:avLst/>
          </a:prstGeom>
        </p:spPr>
      </p:pic>
      <p:pic>
        <p:nvPicPr>
          <p:cNvPr id="7" name="Picture 7">
            <a:extLst>
              <a:ext uri="{FF2B5EF4-FFF2-40B4-BE49-F238E27FC236}">
                <a16:creationId xmlns:a16="http://schemas.microsoft.com/office/drawing/2014/main" id="{5D7F79E5-0FB4-433A-AFF8-697286D6441E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9142" y="3309523"/>
            <a:ext cx="2321258" cy="2321258"/>
          </a:xfrm>
          <a:prstGeom prst="rect">
            <a:avLst/>
          </a:prstGeom>
        </p:spPr>
      </p:pic>
      <p:pic>
        <p:nvPicPr>
          <p:cNvPr id="8" name="Picture 8">
            <a:extLst>
              <a:ext uri="{FF2B5EF4-FFF2-40B4-BE49-F238E27FC236}">
                <a16:creationId xmlns:a16="http://schemas.microsoft.com/office/drawing/2014/main" id="{30AE91E4-AF02-41CC-980C-E88E8CEA8895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91971" y="381398"/>
            <a:ext cx="2312870" cy="2312870"/>
          </a:xfrm>
          <a:prstGeom prst="rect">
            <a:avLst/>
          </a:prstGeom>
        </p:spPr>
      </p:pic>
      <p:pic>
        <p:nvPicPr>
          <p:cNvPr id="9" name="Picture 9">
            <a:extLst>
              <a:ext uri="{FF2B5EF4-FFF2-40B4-BE49-F238E27FC236}">
                <a16:creationId xmlns:a16="http://schemas.microsoft.com/office/drawing/2014/main" id="{FB7753E6-06A6-474B-90F3-0A3D55AAC982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5777" y="3393680"/>
            <a:ext cx="2300298" cy="2300298"/>
          </a:xfrm>
          <a:prstGeom prst="rect">
            <a:avLst/>
          </a:prstGeom>
        </p:spPr>
      </p:pic>
      <p:pic>
        <p:nvPicPr>
          <p:cNvPr id="10" name="Picture 10">
            <a:extLst>
              <a:ext uri="{FF2B5EF4-FFF2-40B4-BE49-F238E27FC236}">
                <a16:creationId xmlns:a16="http://schemas.microsoft.com/office/drawing/2014/main" id="{3DE5BF47-71C9-4F8F-A82D-88AF620DA04C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91971" y="3309523"/>
            <a:ext cx="2459598" cy="2459598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FDB6D6B6-168B-4769-8CD1-E1AE98AD8093}"/>
              </a:ext>
            </a:extLst>
          </p:cNvPr>
          <p:cNvSpPr txBox="1"/>
          <p:nvPr/>
        </p:nvSpPr>
        <p:spPr>
          <a:xfrm>
            <a:off x="1437775" y="2654082"/>
            <a:ext cx="1014361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 err="1" smtClean="0"/>
              <a:t>klarvêr</a:t>
            </a:r>
            <a:endParaRPr lang="en-US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29F656F-D186-4ED5-B404-52B82BB6FD6B}"/>
              </a:ext>
            </a:extLst>
          </p:cNvPr>
          <p:cNvSpPr txBox="1"/>
          <p:nvPr/>
        </p:nvSpPr>
        <p:spPr>
          <a:xfrm>
            <a:off x="4383667" y="2653163"/>
            <a:ext cx="1145458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 err="1" smtClean="0"/>
              <a:t>lettskya</a:t>
            </a:r>
            <a:endParaRPr lang="en-US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0B90582-EF30-4BC0-A379-C5450E734158}"/>
              </a:ext>
            </a:extLst>
          </p:cNvPr>
          <p:cNvSpPr txBox="1"/>
          <p:nvPr/>
        </p:nvSpPr>
        <p:spPr>
          <a:xfrm>
            <a:off x="7001733" y="2575042"/>
            <a:ext cx="2743199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 err="1" smtClean="0"/>
              <a:t>overskya</a:t>
            </a:r>
            <a:endParaRPr lang="en-US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F93A1CB-42C4-4F26-9AA0-092FEB1752B6}"/>
              </a:ext>
            </a:extLst>
          </p:cNvPr>
          <p:cNvSpPr txBox="1"/>
          <p:nvPr/>
        </p:nvSpPr>
        <p:spPr>
          <a:xfrm>
            <a:off x="9838123" y="2667248"/>
            <a:ext cx="2743199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 err="1"/>
              <a:t>tåke</a:t>
            </a:r>
            <a:endParaRPr lang="en-US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870F769-9F9A-441F-ACC6-AE00A39DC4AB}"/>
              </a:ext>
            </a:extLst>
          </p:cNvPr>
          <p:cNvSpPr txBox="1"/>
          <p:nvPr/>
        </p:nvSpPr>
        <p:spPr>
          <a:xfrm>
            <a:off x="1566992" y="5868191"/>
            <a:ext cx="1563328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 err="1">
                <a:cs typeface="Calibri"/>
              </a:rPr>
              <a:t>yr</a:t>
            </a:r>
            <a:r>
              <a:rPr lang="en-US" dirty="0">
                <a:cs typeface="Calibri"/>
              </a:rPr>
              <a:t> (</a:t>
            </a:r>
            <a:r>
              <a:rPr lang="en-US" dirty="0" err="1">
                <a:cs typeface="Calibri"/>
              </a:rPr>
              <a:t>lett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regn</a:t>
            </a:r>
            <a:r>
              <a:rPr lang="en-US" dirty="0">
                <a:cs typeface="Calibri"/>
              </a:rPr>
              <a:t>)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F8B472E-D861-4877-9619-80BD84C02631}"/>
              </a:ext>
            </a:extLst>
          </p:cNvPr>
          <p:cNvSpPr txBox="1"/>
          <p:nvPr/>
        </p:nvSpPr>
        <p:spPr>
          <a:xfrm>
            <a:off x="4672382" y="5868191"/>
            <a:ext cx="1563328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>
                <a:cs typeface="Calibri"/>
              </a:rPr>
              <a:t> </a:t>
            </a:r>
            <a:r>
              <a:rPr lang="en-US" dirty="0" err="1">
                <a:cs typeface="Calibri"/>
              </a:rPr>
              <a:t>regn</a:t>
            </a:r>
            <a:endParaRPr lang="en-US" dirty="0">
              <a:cs typeface="Calibri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C627A37C-2726-4405-A063-E27C758EE13A}"/>
              </a:ext>
            </a:extLst>
          </p:cNvPr>
          <p:cNvSpPr txBox="1"/>
          <p:nvPr/>
        </p:nvSpPr>
        <p:spPr>
          <a:xfrm>
            <a:off x="10056941" y="5868191"/>
            <a:ext cx="1563328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>
                <a:cs typeface="Calibri"/>
              </a:rPr>
              <a:t> </a:t>
            </a:r>
            <a:r>
              <a:rPr lang="en-US" dirty="0" err="1">
                <a:cs typeface="Calibri"/>
              </a:rPr>
              <a:t>snø</a:t>
            </a:r>
            <a:endParaRPr lang="en-US" dirty="0">
              <a:cs typeface="Calibri"/>
            </a:endParaRPr>
          </a:p>
        </p:txBody>
      </p:sp>
      <p:pic>
        <p:nvPicPr>
          <p:cNvPr id="20" name="Bilde 19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0433" y="3447979"/>
            <a:ext cx="2182802" cy="2182802"/>
          </a:xfrm>
          <a:prstGeom prst="rect">
            <a:avLst/>
          </a:prstGeom>
        </p:spPr>
      </p:pic>
      <p:sp>
        <p:nvSpPr>
          <p:cNvPr id="21" name="TextBox 16">
            <a:extLst>
              <a:ext uri="{FF2B5EF4-FFF2-40B4-BE49-F238E27FC236}">
                <a16:creationId xmlns:a16="http://schemas.microsoft.com/office/drawing/2014/main" id="{C627A37C-2726-4405-A063-E27C758EE13A}"/>
              </a:ext>
            </a:extLst>
          </p:cNvPr>
          <p:cNvSpPr txBox="1"/>
          <p:nvPr/>
        </p:nvSpPr>
        <p:spPr>
          <a:xfrm>
            <a:off x="7180170" y="5891691"/>
            <a:ext cx="1563328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 err="1" smtClean="0">
                <a:cs typeface="Calibri"/>
              </a:rPr>
              <a:t>regn</a:t>
            </a:r>
            <a:r>
              <a:rPr lang="en-US" dirty="0" smtClean="0">
                <a:cs typeface="Calibri"/>
              </a:rPr>
              <a:t> </a:t>
            </a:r>
            <a:r>
              <a:rPr lang="en-US" dirty="0" err="1" smtClean="0">
                <a:cs typeface="Calibri"/>
              </a:rPr>
              <a:t>og</a:t>
            </a:r>
            <a:r>
              <a:rPr lang="en-US" smtClean="0">
                <a:cs typeface="Calibri"/>
              </a:rPr>
              <a:t> </a:t>
            </a:r>
            <a:r>
              <a:rPr lang="en-US" smtClean="0">
                <a:cs typeface="Calibri"/>
              </a:rPr>
              <a:t>tore</a:t>
            </a:r>
            <a:endParaRPr lang="en-US" dirty="0">
              <a:cs typeface="Calibri"/>
            </a:endParaRPr>
          </a:p>
        </p:txBody>
      </p:sp>
      <p:sp>
        <p:nvSpPr>
          <p:cNvPr id="22" name="TextBox 15">
            <a:extLst>
              <a:ext uri="{FF2B5EF4-FFF2-40B4-BE49-F238E27FC236}">
                <a16:creationId xmlns:a16="http://schemas.microsoft.com/office/drawing/2014/main" id="{0F8B472E-D861-4877-9619-80BD84C02631}"/>
              </a:ext>
            </a:extLst>
          </p:cNvPr>
          <p:cNvSpPr txBox="1"/>
          <p:nvPr/>
        </p:nvSpPr>
        <p:spPr>
          <a:xfrm>
            <a:off x="11135761" y="6407139"/>
            <a:ext cx="1563328" cy="26161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100" dirty="0">
                <a:cs typeface="Calibri"/>
              </a:rPr>
              <a:t> </a:t>
            </a:r>
            <a:r>
              <a:rPr lang="en-US" sz="1100" dirty="0" err="1" smtClean="0">
                <a:cs typeface="Calibri"/>
              </a:rPr>
              <a:t>fra</a:t>
            </a:r>
            <a:r>
              <a:rPr lang="en-US" sz="1100" dirty="0" smtClean="0">
                <a:cs typeface="Calibri"/>
              </a:rPr>
              <a:t> yr.no</a:t>
            </a:r>
            <a:endParaRPr lang="en-US" sz="1100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5445162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4" grpId="0"/>
      <p:bldP spid="15" grpId="0"/>
      <p:bldP spid="16" grpId="0"/>
      <p:bldP spid="17" grpId="0"/>
      <p:bldP spid="21" grpId="0"/>
      <p:bldP spid="22" grpId="0"/>
    </p:bld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21</Words>
  <Application>Microsoft Office PowerPoint</Application>
  <PresentationFormat>Widescreen</PresentationFormat>
  <Paragraphs>11</Paragraphs>
  <Slides>1</Slides>
  <Notes>1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Office-tema</vt:lpstr>
      <vt:lpstr>PowerPoint-presentasjon</vt:lpstr>
    </vt:vector>
  </TitlesOfParts>
  <Company>Universitetet i Oslo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Aud Ragnhild Skår</dc:creator>
  <cp:lastModifiedBy>Aud Ragnhild Skår</cp:lastModifiedBy>
  <cp:revision>4</cp:revision>
  <dcterms:created xsi:type="dcterms:W3CDTF">2022-07-06T18:09:22Z</dcterms:created>
  <dcterms:modified xsi:type="dcterms:W3CDTF">2022-08-17T08:59:49Z</dcterms:modified>
</cp:coreProperties>
</file>