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9" r:id="rId2"/>
    <p:sldId id="341" r:id="rId3"/>
    <p:sldId id="333" r:id="rId4"/>
    <p:sldId id="337" r:id="rId5"/>
    <p:sldId id="335" r:id="rId6"/>
    <p:sldId id="336" r:id="rId7"/>
    <p:sldId id="339" r:id="rId8"/>
    <p:sldId id="340" r:id="rId9"/>
    <p:sldId id="342" r:id="rId10"/>
    <p:sldId id="338" r:id="rId11"/>
    <p:sldId id="330" r:id="rId12"/>
    <p:sldId id="322" r:id="rId13"/>
    <p:sldId id="318" r:id="rId14"/>
    <p:sldId id="327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Øystein Sørborg" initials="ØS" lastIdx="4" clrIdx="1">
    <p:extLst>
      <p:ext uri="{19B8F6BF-5375-455C-9EA6-DF929625EA0E}">
        <p15:presenceInfo xmlns:p15="http://schemas.microsoft.com/office/powerpoint/2012/main" userId="S-1-5-21-1927809936-1189766144-1318725885-60026" providerId="AD"/>
      </p:ext>
    </p:extLst>
  </p:cmAuthor>
  <p:cmAuthor id="3" name="Majken Korsager" initials="MK" lastIdx="2" clrIdx="2">
    <p:extLst>
      <p:ext uri="{19B8F6BF-5375-455C-9EA6-DF929625EA0E}">
        <p15:presenceInfo xmlns:p15="http://schemas.microsoft.com/office/powerpoint/2012/main" userId="S-1-5-21-1927809936-1189766144-1318725885-3229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4654A-963A-43BE-9912-6F4CA7397E4F}" v="34" dt="2024-04-02T10:37:20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8" autoAdjust="0"/>
    <p:restoredTop sz="86411" autoAdjust="0"/>
  </p:normalViewPr>
  <p:slideViewPr>
    <p:cSldViewPr snapToGrid="0">
      <p:cViewPr varScale="1">
        <p:scale>
          <a:sx n="101" d="100"/>
          <a:sy n="101" d="100"/>
        </p:scale>
        <p:origin x="19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1544654A-963A-43BE-9912-6F4CA7397E4F}"/>
    <pc:docChg chg="modSld">
      <pc:chgData name="Øystein Sørborg" userId="39616bf6-0567-4e85-bbad-c9e729b6e6cd" providerId="ADAL" clId="{1544654A-963A-43BE-9912-6F4CA7397E4F}" dt="2024-04-02T10:37:20.486" v="306" actId="13244"/>
      <pc:docMkLst>
        <pc:docMk/>
      </pc:docMkLst>
      <pc:sldChg chg="modSp mod">
        <pc:chgData name="Øystein Sørborg" userId="39616bf6-0567-4e85-bbad-c9e729b6e6cd" providerId="ADAL" clId="{1544654A-963A-43BE-9912-6F4CA7397E4F}" dt="2024-04-02T10:33:10.357" v="271" actId="962"/>
        <pc:sldMkLst>
          <pc:docMk/>
          <pc:sldMk cId="2532505732" sldId="327"/>
        </pc:sldMkLst>
        <pc:picChg chg="mod">
          <ac:chgData name="Øystein Sørborg" userId="39616bf6-0567-4e85-bbad-c9e729b6e6cd" providerId="ADAL" clId="{1544654A-963A-43BE-9912-6F4CA7397E4F}" dt="2024-04-02T10:33:10.357" v="271" actId="962"/>
          <ac:picMkLst>
            <pc:docMk/>
            <pc:sldMk cId="2532505732" sldId="327"/>
            <ac:picMk id="3" creationId="{00000000-0000-0000-0000-000000000000}"/>
          </ac:picMkLst>
        </pc:picChg>
        <pc:picChg chg="mod">
          <ac:chgData name="Øystein Sørborg" userId="39616bf6-0567-4e85-bbad-c9e729b6e6cd" providerId="ADAL" clId="{1544654A-963A-43BE-9912-6F4CA7397E4F}" dt="2024-04-02T10:32:37.759" v="237" actId="962"/>
          <ac:picMkLst>
            <pc:docMk/>
            <pc:sldMk cId="2532505732" sldId="327"/>
            <ac:picMk id="5" creationId="{3750C18D-5745-3D40-EA19-5AC912ECB130}"/>
          </ac:picMkLst>
        </pc:picChg>
        <pc:picChg chg="mod">
          <ac:chgData name="Øystein Sørborg" userId="39616bf6-0567-4e85-bbad-c9e729b6e6cd" providerId="ADAL" clId="{1544654A-963A-43BE-9912-6F4CA7397E4F}" dt="2024-04-02T10:32:53.221" v="249" actId="962"/>
          <ac:picMkLst>
            <pc:docMk/>
            <pc:sldMk cId="2532505732" sldId="327"/>
            <ac:picMk id="18" creationId="{DE00EACC-077F-8D1E-8B23-17BE47BC4D53}"/>
          </ac:picMkLst>
        </pc:picChg>
      </pc:sldChg>
      <pc:sldChg chg="modSp">
        <pc:chgData name="Øystein Sørborg" userId="39616bf6-0567-4e85-bbad-c9e729b6e6cd" providerId="ADAL" clId="{1544654A-963A-43BE-9912-6F4CA7397E4F}" dt="2024-04-02T10:34:51.452" v="290" actId="13244"/>
        <pc:sldMkLst>
          <pc:docMk/>
          <pc:sldMk cId="359577741" sldId="329"/>
        </pc:sldMkLst>
        <pc:spChg chg="mod">
          <ac:chgData name="Øystein Sørborg" userId="39616bf6-0567-4e85-bbad-c9e729b6e6cd" providerId="ADAL" clId="{1544654A-963A-43BE-9912-6F4CA7397E4F}" dt="2024-04-02T10:34:51.452" v="290" actId="13244"/>
          <ac:spMkLst>
            <pc:docMk/>
            <pc:sldMk cId="359577741" sldId="329"/>
            <ac:spMk id="4" creationId="{00000000-0000-0000-0000-000000000000}"/>
          </ac:spMkLst>
        </pc:spChg>
      </pc:sldChg>
      <pc:sldChg chg="modSp">
        <pc:chgData name="Øystein Sørborg" userId="39616bf6-0567-4e85-bbad-c9e729b6e6cd" providerId="ADAL" clId="{1544654A-963A-43BE-9912-6F4CA7397E4F}" dt="2024-04-02T10:35:06.755" v="291" actId="13244"/>
        <pc:sldMkLst>
          <pc:docMk/>
          <pc:sldMk cId="1776408660" sldId="333"/>
        </pc:sldMkLst>
        <pc:picChg chg="mod">
          <ac:chgData name="Øystein Sørborg" userId="39616bf6-0567-4e85-bbad-c9e729b6e6cd" providerId="ADAL" clId="{1544654A-963A-43BE-9912-6F4CA7397E4F}" dt="2024-04-02T10:35:06.755" v="291" actId="13244"/>
          <ac:picMkLst>
            <pc:docMk/>
            <pc:sldMk cId="1776408660" sldId="333"/>
            <ac:picMk id="1026" creationId="{00000000-0000-0000-0000-000000000000}"/>
          </ac:picMkLst>
        </pc:picChg>
      </pc:sldChg>
      <pc:sldChg chg="modSp">
        <pc:chgData name="Øystein Sørborg" userId="39616bf6-0567-4e85-bbad-c9e729b6e6cd" providerId="ADAL" clId="{1544654A-963A-43BE-9912-6F4CA7397E4F}" dt="2024-04-02T10:36:02.542" v="297" actId="13244"/>
        <pc:sldMkLst>
          <pc:docMk/>
          <pc:sldMk cId="4090085480" sldId="335"/>
        </pc:sldMkLst>
        <pc:spChg chg="mod">
          <ac:chgData name="Øystein Sørborg" userId="39616bf6-0567-4e85-bbad-c9e729b6e6cd" providerId="ADAL" clId="{1544654A-963A-43BE-9912-6F4CA7397E4F}" dt="2024-04-02T10:35:57.856" v="296" actId="13244"/>
          <ac:spMkLst>
            <pc:docMk/>
            <pc:sldMk cId="4090085480" sldId="335"/>
            <ac:spMk id="6" creationId="{B6B53AF2-F22D-A5BF-A8FF-44495C898BF3}"/>
          </ac:spMkLst>
        </pc:spChg>
        <pc:spChg chg="mod">
          <ac:chgData name="Øystein Sørborg" userId="39616bf6-0567-4e85-bbad-c9e729b6e6cd" providerId="ADAL" clId="{1544654A-963A-43BE-9912-6F4CA7397E4F}" dt="2024-04-02T10:36:02.542" v="297" actId="13244"/>
          <ac:spMkLst>
            <pc:docMk/>
            <pc:sldMk cId="4090085480" sldId="335"/>
            <ac:spMk id="9" creationId="{C7BEC7A5-F4DB-D3A9-B462-CCE3D747E8BB}"/>
          </ac:spMkLst>
        </pc:spChg>
      </pc:sldChg>
      <pc:sldChg chg="modSp">
        <pc:chgData name="Øystein Sørborg" userId="39616bf6-0567-4e85-bbad-c9e729b6e6cd" providerId="ADAL" clId="{1544654A-963A-43BE-9912-6F4CA7397E4F}" dt="2024-04-02T10:36:44.803" v="301" actId="13244"/>
        <pc:sldMkLst>
          <pc:docMk/>
          <pc:sldMk cId="1615220628" sldId="336"/>
        </pc:sldMkLst>
        <pc:spChg chg="mod">
          <ac:chgData name="Øystein Sørborg" userId="39616bf6-0567-4e85-bbad-c9e729b6e6cd" providerId="ADAL" clId="{1544654A-963A-43BE-9912-6F4CA7397E4F}" dt="2024-04-02T10:34:03.585" v="273" actId="6549"/>
          <ac:spMkLst>
            <pc:docMk/>
            <pc:sldMk cId="1615220628" sldId="336"/>
            <ac:spMk id="2" creationId="{E0590D9B-0994-F5BF-B36E-6F6DD70B94CA}"/>
          </ac:spMkLst>
        </pc:spChg>
        <pc:picChg chg="mod">
          <ac:chgData name="Øystein Sørborg" userId="39616bf6-0567-4e85-bbad-c9e729b6e6cd" providerId="ADAL" clId="{1544654A-963A-43BE-9912-6F4CA7397E4F}" dt="2024-04-02T10:36:44.803" v="301" actId="13244"/>
          <ac:picMkLst>
            <pc:docMk/>
            <pc:sldMk cId="1615220628" sldId="336"/>
            <ac:picMk id="4" creationId="{00000000-0000-0000-0000-000000000000}"/>
          </ac:picMkLst>
        </pc:picChg>
      </pc:sldChg>
      <pc:sldChg chg="modSp">
        <pc:chgData name="Øystein Sørborg" userId="39616bf6-0567-4e85-bbad-c9e729b6e6cd" providerId="ADAL" clId="{1544654A-963A-43BE-9912-6F4CA7397E4F}" dt="2024-04-02T10:35:43.423" v="295" actId="13244"/>
        <pc:sldMkLst>
          <pc:docMk/>
          <pc:sldMk cId="2363096036" sldId="337"/>
        </pc:sldMkLst>
        <pc:spChg chg="mod">
          <ac:chgData name="Øystein Sørborg" userId="39616bf6-0567-4e85-bbad-c9e729b6e6cd" providerId="ADAL" clId="{1544654A-963A-43BE-9912-6F4CA7397E4F}" dt="2024-04-02T10:35:43.423" v="295" actId="13244"/>
          <ac:spMkLst>
            <pc:docMk/>
            <pc:sldMk cId="2363096036" sldId="337"/>
            <ac:spMk id="8" creationId="{00000000-0000-0000-0000-000000000000}"/>
          </ac:spMkLst>
        </pc:spChg>
        <pc:spChg chg="mod">
          <ac:chgData name="Øystein Sørborg" userId="39616bf6-0567-4e85-bbad-c9e729b6e6cd" providerId="ADAL" clId="{1544654A-963A-43BE-9912-6F4CA7397E4F}" dt="2024-04-02T10:35:29.052" v="293" actId="13244"/>
          <ac:spMkLst>
            <pc:docMk/>
            <pc:sldMk cId="2363096036" sldId="337"/>
            <ac:spMk id="9" creationId="{00000000-0000-0000-0000-000000000000}"/>
          </ac:spMkLst>
        </pc:spChg>
        <pc:spChg chg="mod">
          <ac:chgData name="Øystein Sørborg" userId="39616bf6-0567-4e85-bbad-c9e729b6e6cd" providerId="ADAL" clId="{1544654A-963A-43BE-9912-6F4CA7397E4F}" dt="2024-04-02T10:35:20.582" v="292" actId="13244"/>
          <ac:spMkLst>
            <pc:docMk/>
            <pc:sldMk cId="2363096036" sldId="337"/>
            <ac:spMk id="10" creationId="{00000000-0000-0000-0000-000000000000}"/>
          </ac:spMkLst>
        </pc:spChg>
        <pc:spChg chg="mod">
          <ac:chgData name="Øystein Sørborg" userId="39616bf6-0567-4e85-bbad-c9e729b6e6cd" providerId="ADAL" clId="{1544654A-963A-43BE-9912-6F4CA7397E4F}" dt="2024-04-02T10:35:35.498" v="294" actId="13244"/>
          <ac:spMkLst>
            <pc:docMk/>
            <pc:sldMk cId="2363096036" sldId="337"/>
            <ac:spMk id="13" creationId="{00000000-0000-0000-0000-000000000000}"/>
          </ac:spMkLst>
        </pc:spChg>
      </pc:sldChg>
      <pc:sldChg chg="modSp">
        <pc:chgData name="Øystein Sørborg" userId="39616bf6-0567-4e85-bbad-c9e729b6e6cd" providerId="ADAL" clId="{1544654A-963A-43BE-9912-6F4CA7397E4F}" dt="2024-04-02T10:37:20.486" v="306" actId="13244"/>
        <pc:sldMkLst>
          <pc:docMk/>
          <pc:sldMk cId="863079392" sldId="338"/>
        </pc:sldMkLst>
        <pc:spChg chg="mod">
          <ac:chgData name="Øystein Sørborg" userId="39616bf6-0567-4e85-bbad-c9e729b6e6cd" providerId="ADAL" clId="{1544654A-963A-43BE-9912-6F4CA7397E4F}" dt="2024-04-02T10:37:20.486" v="306" actId="13244"/>
          <ac:spMkLst>
            <pc:docMk/>
            <pc:sldMk cId="863079392" sldId="338"/>
            <ac:spMk id="4" creationId="{59FDBA1C-DAA5-EC24-F7DE-F5452864D709}"/>
          </ac:spMkLst>
        </pc:spChg>
      </pc:sldChg>
      <pc:sldChg chg="modSp">
        <pc:chgData name="Øystein Sørborg" userId="39616bf6-0567-4e85-bbad-c9e729b6e6cd" providerId="ADAL" clId="{1544654A-963A-43BE-9912-6F4CA7397E4F}" dt="2024-04-02T10:36:28.538" v="299" actId="13244"/>
        <pc:sldMkLst>
          <pc:docMk/>
          <pc:sldMk cId="1108248278" sldId="339"/>
        </pc:sldMkLst>
        <pc:spChg chg="mod">
          <ac:chgData name="Øystein Sørborg" userId="39616bf6-0567-4e85-bbad-c9e729b6e6cd" providerId="ADAL" clId="{1544654A-963A-43BE-9912-6F4CA7397E4F}" dt="2024-04-02T10:34:14.676" v="284" actId="20577"/>
          <ac:spMkLst>
            <pc:docMk/>
            <pc:sldMk cId="1108248278" sldId="339"/>
            <ac:spMk id="2" creationId="{E0590D9B-0994-F5BF-B36E-6F6DD70B94CA}"/>
          </ac:spMkLst>
        </pc:spChg>
        <pc:spChg chg="mod">
          <ac:chgData name="Øystein Sørborg" userId="39616bf6-0567-4e85-bbad-c9e729b6e6cd" providerId="ADAL" clId="{1544654A-963A-43BE-9912-6F4CA7397E4F}" dt="2024-04-02T10:36:28.538" v="299" actId="13244"/>
          <ac:spMkLst>
            <pc:docMk/>
            <pc:sldMk cId="1108248278" sldId="339"/>
            <ac:spMk id="3" creationId="{32E61DBD-33BA-ACE2-AA3D-4C2E34E73EF8}"/>
          </ac:spMkLst>
        </pc:spChg>
        <pc:picChg chg="mod">
          <ac:chgData name="Øystein Sørborg" userId="39616bf6-0567-4e85-bbad-c9e729b6e6cd" providerId="ADAL" clId="{1544654A-963A-43BE-9912-6F4CA7397E4F}" dt="2024-04-02T10:36:19.170" v="298" actId="13244"/>
          <ac:picMkLst>
            <pc:docMk/>
            <pc:sldMk cId="1108248278" sldId="339"/>
            <ac:picMk id="5" creationId="{00000000-0000-0000-0000-000000000000}"/>
          </ac:picMkLst>
        </pc:picChg>
      </pc:sldChg>
      <pc:sldChg chg="modSp">
        <pc:chgData name="Øystein Sørborg" userId="39616bf6-0567-4e85-bbad-c9e729b6e6cd" providerId="ADAL" clId="{1544654A-963A-43BE-9912-6F4CA7397E4F}" dt="2024-04-02T10:36:39.983" v="300" actId="13244"/>
        <pc:sldMkLst>
          <pc:docMk/>
          <pc:sldMk cId="668266531" sldId="340"/>
        </pc:sldMkLst>
        <pc:spChg chg="mod">
          <ac:chgData name="Øystein Sørborg" userId="39616bf6-0567-4e85-bbad-c9e729b6e6cd" providerId="ADAL" clId="{1544654A-963A-43BE-9912-6F4CA7397E4F}" dt="2024-04-02T10:36:39.983" v="300" actId="13244"/>
          <ac:spMkLst>
            <pc:docMk/>
            <pc:sldMk cId="668266531" sldId="340"/>
            <ac:spMk id="2" creationId="{E0590D9B-0994-F5BF-B36E-6F6DD70B94CA}"/>
          </ac:spMkLst>
        </pc:spChg>
      </pc:sldChg>
      <pc:sldChg chg="modSp mod">
        <pc:chgData name="Øystein Sørborg" userId="39616bf6-0567-4e85-bbad-c9e729b6e6cd" providerId="ADAL" clId="{1544654A-963A-43BE-9912-6F4CA7397E4F}" dt="2024-04-02T10:34:37.638" v="288" actId="13244"/>
        <pc:sldMkLst>
          <pc:docMk/>
          <pc:sldMk cId="1246892422" sldId="341"/>
        </pc:sldMkLst>
        <pc:spChg chg="mod">
          <ac:chgData name="Øystein Sørborg" userId="39616bf6-0567-4e85-bbad-c9e729b6e6cd" providerId="ADAL" clId="{1544654A-963A-43BE-9912-6F4CA7397E4F}" dt="2024-04-02T10:34:37.638" v="288" actId="13244"/>
          <ac:spMkLst>
            <pc:docMk/>
            <pc:sldMk cId="1246892422" sldId="341"/>
            <ac:spMk id="4" creationId="{F75B790E-74AC-6559-FDB9-EA499879F4B7}"/>
          </ac:spMkLst>
        </pc:spChg>
      </pc:sldChg>
      <pc:sldChg chg="modSp">
        <pc:chgData name="Øystein Sørborg" userId="39616bf6-0567-4e85-bbad-c9e729b6e6cd" providerId="ADAL" clId="{1544654A-963A-43BE-9912-6F4CA7397E4F}" dt="2024-04-02T10:37:11.566" v="305" actId="13244"/>
        <pc:sldMkLst>
          <pc:docMk/>
          <pc:sldMk cId="535212115" sldId="342"/>
        </pc:sldMkLst>
        <pc:spChg chg="mod">
          <ac:chgData name="Øystein Sørborg" userId="39616bf6-0567-4e85-bbad-c9e729b6e6cd" providerId="ADAL" clId="{1544654A-963A-43BE-9912-6F4CA7397E4F}" dt="2024-04-02T10:37:02.762" v="303" actId="13244"/>
          <ac:spMkLst>
            <pc:docMk/>
            <pc:sldMk cId="535212115" sldId="342"/>
            <ac:spMk id="8" creationId="{00000000-0000-0000-0000-000000000000}"/>
          </ac:spMkLst>
        </pc:spChg>
        <pc:spChg chg="mod">
          <ac:chgData name="Øystein Sørborg" userId="39616bf6-0567-4e85-bbad-c9e729b6e6cd" providerId="ADAL" clId="{1544654A-963A-43BE-9912-6F4CA7397E4F}" dt="2024-04-02T10:37:11.566" v="305" actId="13244"/>
          <ac:spMkLst>
            <pc:docMk/>
            <pc:sldMk cId="535212115" sldId="342"/>
            <ac:spMk id="10" creationId="{00000000-0000-0000-0000-000000000000}"/>
          </ac:spMkLst>
        </pc:spChg>
        <pc:spChg chg="mod">
          <ac:chgData name="Øystein Sørborg" userId="39616bf6-0567-4e85-bbad-c9e729b6e6cd" providerId="ADAL" clId="{1544654A-963A-43BE-9912-6F4CA7397E4F}" dt="2024-04-02T10:36:57.418" v="302" actId="13244"/>
          <ac:spMkLst>
            <pc:docMk/>
            <pc:sldMk cId="535212115" sldId="342"/>
            <ac:spMk id="13" creationId="{00000000-0000-0000-0000-000000000000}"/>
          </ac:spMkLst>
        </pc:spChg>
      </pc:sldChg>
    </pc:docChg>
  </pc:docChgLst>
  <pc:docChgLst>
    <pc:chgData name="Øystein Sørborg" userId="39616bf6-0567-4e85-bbad-c9e729b6e6cd" providerId="ADAL" clId="{FD83BA72-7DCA-4FEA-8B2A-460F9529F7CC}"/>
    <pc:docChg chg="modSld">
      <pc:chgData name="Øystein Sørborg" userId="39616bf6-0567-4e85-bbad-c9e729b6e6cd" providerId="ADAL" clId="{FD83BA72-7DCA-4FEA-8B2A-460F9529F7CC}" dt="2024-04-02T11:29:46.518" v="2" actId="962"/>
      <pc:docMkLst>
        <pc:docMk/>
      </pc:docMkLst>
      <pc:sldChg chg="modSp mod">
        <pc:chgData name="Øystein Sørborg" userId="39616bf6-0567-4e85-bbad-c9e729b6e6cd" providerId="ADAL" clId="{FD83BA72-7DCA-4FEA-8B2A-460F9529F7CC}" dt="2024-04-02T11:29:41.294" v="0" actId="962"/>
        <pc:sldMkLst>
          <pc:docMk/>
          <pc:sldMk cId="1615220628" sldId="336"/>
        </pc:sldMkLst>
        <pc:spChg chg="mod">
          <ac:chgData name="Øystein Sørborg" userId="39616bf6-0567-4e85-bbad-c9e729b6e6cd" providerId="ADAL" clId="{FD83BA72-7DCA-4FEA-8B2A-460F9529F7CC}" dt="2024-04-02T11:29:41.294" v="0" actId="962"/>
          <ac:spMkLst>
            <pc:docMk/>
            <pc:sldMk cId="1615220628" sldId="336"/>
            <ac:spMk id="5" creationId="{00000000-0000-0000-0000-000000000000}"/>
          </ac:spMkLst>
        </pc:spChg>
      </pc:sldChg>
      <pc:sldChg chg="modSp mod">
        <pc:chgData name="Øystein Sørborg" userId="39616bf6-0567-4e85-bbad-c9e729b6e6cd" providerId="ADAL" clId="{FD83BA72-7DCA-4FEA-8B2A-460F9529F7CC}" dt="2024-04-02T11:29:43.694" v="1" actId="962"/>
        <pc:sldMkLst>
          <pc:docMk/>
          <pc:sldMk cId="1108248278" sldId="339"/>
        </pc:sldMkLst>
        <pc:spChg chg="mod">
          <ac:chgData name="Øystein Sørborg" userId="39616bf6-0567-4e85-bbad-c9e729b6e6cd" providerId="ADAL" clId="{FD83BA72-7DCA-4FEA-8B2A-460F9529F7CC}" dt="2024-04-02T11:29:43.694" v="1" actId="962"/>
          <ac:spMkLst>
            <pc:docMk/>
            <pc:sldMk cId="1108248278" sldId="339"/>
            <ac:spMk id="6" creationId="{00000000-0000-0000-0000-000000000000}"/>
          </ac:spMkLst>
        </pc:spChg>
      </pc:sldChg>
      <pc:sldChg chg="modSp mod">
        <pc:chgData name="Øystein Sørborg" userId="39616bf6-0567-4e85-bbad-c9e729b6e6cd" providerId="ADAL" clId="{FD83BA72-7DCA-4FEA-8B2A-460F9529F7CC}" dt="2024-04-02T11:29:46.518" v="2" actId="962"/>
        <pc:sldMkLst>
          <pc:docMk/>
          <pc:sldMk cId="668266531" sldId="340"/>
        </pc:sldMkLst>
        <pc:spChg chg="mod">
          <ac:chgData name="Øystein Sørborg" userId="39616bf6-0567-4e85-bbad-c9e729b6e6cd" providerId="ADAL" clId="{FD83BA72-7DCA-4FEA-8B2A-460F9529F7CC}" dt="2024-04-02T11:29:46.518" v="2" actId="962"/>
          <ac:spMkLst>
            <pc:docMk/>
            <pc:sldMk cId="668266531" sldId="340"/>
            <ac:spMk id="6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4-02T13:23:01.198" idx="4">
    <p:pos x="6918" y="1827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20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354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10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337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79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65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04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27.02.2026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rk.no/serie/meteorologen-forklarer/sesong/2026/episode/IBOT1202051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kap med snødekte lauvtre vinterstid og snø på bakken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846693"/>
            <a:ext cx="10515600" cy="984705"/>
          </a:xfrm>
        </p:spPr>
        <p:txBody>
          <a:bodyPr>
            <a:normAutofit fontScale="90000"/>
          </a:bodyPr>
          <a:lstStyle/>
          <a:p>
            <a:pPr algn="ctr"/>
            <a:r>
              <a:rPr lang="nn-NO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 mange mm nedbør blir det av 50 mm snø?</a:t>
            </a:r>
            <a:endParaRPr lang="nb-NO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7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68C6A-21E6-881B-A99F-82CEE7A0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Faseovergangar: Rekkjefølgja på setningane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6895" y="1760814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Is blir varma opp</a:t>
            </a:r>
            <a:endParaRPr lang="nn-NO" sz="2800" dirty="0"/>
          </a:p>
        </p:txBody>
      </p:sp>
      <p:sp>
        <p:nvSpPr>
          <p:cNvPr id="6" name="Rectangle 5"/>
          <p:cNvSpPr/>
          <p:nvPr/>
        </p:nvSpPr>
        <p:spPr>
          <a:xfrm>
            <a:off x="1406894" y="2330802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Is smeltar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6895" y="2900790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Vatn blir varma opp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6895" y="3470778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Vatn fordampar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6895" y="4040766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Vassdamp blir kjøla ned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6895" y="4610754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Vassdamp kondenserer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6894" y="5180742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Vatn blir kjøla ned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6894" y="5750729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Vatn frys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9FDBA1C-DAA5-EC24-F7DE-F5452864D709}"/>
              </a:ext>
            </a:extLst>
          </p:cNvPr>
          <p:cNvSpPr/>
          <p:nvPr/>
        </p:nvSpPr>
        <p:spPr>
          <a:xfrm>
            <a:off x="8231553" y="2900790"/>
            <a:ext cx="2750164" cy="1185606"/>
          </a:xfrm>
          <a:prstGeom prst="wedgeRoundRectCallout">
            <a:avLst>
              <a:gd name="adj1" fmla="val 50472"/>
              <a:gd name="adj2" fmla="val 98920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Men starten kan vere kor som helst</a:t>
            </a:r>
          </a:p>
        </p:txBody>
      </p:sp>
    </p:spTree>
    <p:extLst>
      <p:ext uri="{BB962C8B-B14F-4D97-AF65-F5344CB8AC3E}">
        <p14:creationId xmlns:p14="http://schemas.microsoft.com/office/powerpoint/2010/main" val="86307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1865-96FF-99F5-D690-097CC0FC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317"/>
            <a:ext cx="10515600" cy="1325563"/>
          </a:xfrm>
        </p:spPr>
        <p:txBody>
          <a:bodyPr/>
          <a:lstStyle/>
          <a:p>
            <a:r>
              <a:rPr lang="nn-NO" dirty="0"/>
              <a:t>Kjenneteikn på tørr og våt snø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FD98FCDE-5BC1-789F-A943-E6E3E747E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522253"/>
              </p:ext>
            </p:extLst>
          </p:nvPr>
        </p:nvGraphicFramePr>
        <p:xfrm>
          <a:off x="915812" y="2370268"/>
          <a:ext cx="10360376" cy="2347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094">
                  <a:extLst>
                    <a:ext uri="{9D8B030D-6E8A-4147-A177-3AD203B41FA5}">
                      <a16:colId xmlns:a16="http://schemas.microsoft.com/office/drawing/2014/main" val="1640763265"/>
                    </a:ext>
                  </a:extLst>
                </a:gridCol>
                <a:gridCol w="2764265">
                  <a:extLst>
                    <a:ext uri="{9D8B030D-6E8A-4147-A177-3AD203B41FA5}">
                      <a16:colId xmlns:a16="http://schemas.microsoft.com/office/drawing/2014/main" val="2054540231"/>
                    </a:ext>
                  </a:extLst>
                </a:gridCol>
                <a:gridCol w="2415923">
                  <a:extLst>
                    <a:ext uri="{9D8B030D-6E8A-4147-A177-3AD203B41FA5}">
                      <a16:colId xmlns:a16="http://schemas.microsoft.com/office/drawing/2014/main" val="1229682172"/>
                    </a:ext>
                  </a:extLst>
                </a:gridCol>
                <a:gridCol w="2590094">
                  <a:extLst>
                    <a:ext uri="{9D8B030D-6E8A-4147-A177-3AD203B41FA5}">
                      <a16:colId xmlns:a16="http://schemas.microsoft.com/office/drawing/2014/main" val="2212632501"/>
                    </a:ext>
                  </a:extLst>
                </a:gridCol>
              </a:tblGrid>
              <a:tr h="782549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Type snø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Kramhet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Farge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Krystall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367818"/>
                  </a:ext>
                </a:extLst>
              </a:tr>
              <a:tr h="782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noProof="0" dirty="0"/>
                        <a:t>Tørr snø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Kan ikkje lage snøball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noProof="0" dirty="0"/>
                        <a:t>Kvit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noProof="0" dirty="0"/>
                        <a:t>Små krystall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3546916"/>
                  </a:ext>
                </a:extLst>
              </a:tr>
              <a:tr h="782549"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Våt snø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noProof="0" dirty="0"/>
                        <a:t>Kan lage snøball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n-NO" sz="2200" noProof="0" dirty="0"/>
                        <a:t>Blank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2200" noProof="0" dirty="0"/>
                        <a:t>Klumpar seg i flak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493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46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113"/>
          </a:xfrm>
        </p:spPr>
        <p:txBody>
          <a:bodyPr/>
          <a:lstStyle/>
          <a:p>
            <a:r>
              <a:rPr lang="nn-NO" dirty="0"/>
              <a:t>Kor mange mm vatn vart det av 50 mm snø?</a:t>
            </a:r>
            <a:endParaRPr lang="nn-NO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34EF2B0-2CFC-B31E-D2A7-73EB29C65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29579"/>
              </p:ext>
            </p:extLst>
          </p:nvPr>
        </p:nvGraphicFramePr>
        <p:xfrm>
          <a:off x="947138" y="1158240"/>
          <a:ext cx="8782755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922">
                  <a:extLst>
                    <a:ext uri="{9D8B030D-6E8A-4147-A177-3AD203B41FA5}">
                      <a16:colId xmlns:a16="http://schemas.microsoft.com/office/drawing/2014/main" val="3500235448"/>
                    </a:ext>
                  </a:extLst>
                </a:gridCol>
                <a:gridCol w="3274938">
                  <a:extLst>
                    <a:ext uri="{9D8B030D-6E8A-4147-A177-3AD203B41FA5}">
                      <a16:colId xmlns:a16="http://schemas.microsoft.com/office/drawing/2014/main" val="1624316835"/>
                    </a:ext>
                  </a:extLst>
                </a:gridCol>
                <a:gridCol w="3561895">
                  <a:extLst>
                    <a:ext uri="{9D8B030D-6E8A-4147-A177-3AD203B41FA5}">
                      <a16:colId xmlns:a16="http://schemas.microsoft.com/office/drawing/2014/main" val="924272458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Gruppe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Nysnø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Snø som har lege ei stund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691128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18748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40809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48359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00882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09867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38340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91466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824348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66596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803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08131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algn="ctr"/>
                      <a:r>
                        <a:rPr lang="nb-NO" sz="2200" noProof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473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27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Kvifor tar snø større plass enn vatn?</a:t>
            </a:r>
          </a:p>
        </p:txBody>
      </p:sp>
      <p:pic>
        <p:nvPicPr>
          <p:cNvPr id="8" name="Picture 7" descr="Skjermdump frå filmen &quot;Snø - meteroelogen forklarer&quot; frå NRK skole.">
            <a:hlinkClick r:id="rId3"/>
            <a:extLst>
              <a:ext uri="{FF2B5EF4-FFF2-40B4-BE49-F238E27FC236}">
                <a16:creationId xmlns:a16="http://schemas.microsoft.com/office/drawing/2014/main" id="{039D92DD-C76C-2664-09D5-7F718A9AC7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58"/>
          <a:stretch/>
        </p:blipFill>
        <p:spPr>
          <a:xfrm>
            <a:off x="953946" y="1513108"/>
            <a:ext cx="8456272" cy="50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35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27" y="101175"/>
            <a:ext cx="10515600" cy="724326"/>
          </a:xfrm>
        </p:spPr>
        <p:txBody>
          <a:bodyPr>
            <a:normAutofit/>
          </a:bodyPr>
          <a:lstStyle/>
          <a:p>
            <a:r>
              <a:rPr lang="nn-NO" sz="2400" dirty="0"/>
              <a:t>Kor mange mm snø vil det kome i Trondheim, Oslo og Bodø mellom kl. 14 og 15?</a:t>
            </a:r>
          </a:p>
        </p:txBody>
      </p:sp>
      <p:pic>
        <p:nvPicPr>
          <p:cNvPr id="5" name="Picture 4" descr="Skjermdump frå yr-appen. Vermelding for Trondheim. Det er meldt mellom 0,1–1,5 mm snø kl. 14–15.">
            <a:extLst>
              <a:ext uri="{FF2B5EF4-FFF2-40B4-BE49-F238E27FC236}">
                <a16:creationId xmlns:a16="http://schemas.microsoft.com/office/drawing/2014/main" id="{3750C18D-5745-3D40-EA19-5AC912ECB1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" b="5744"/>
          <a:stretch/>
        </p:blipFill>
        <p:spPr bwMode="auto">
          <a:xfrm>
            <a:off x="925347" y="773911"/>
            <a:ext cx="3041657" cy="606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Skjermdump frå yr-appen. Vermelding for Bodø. Det er meldt mellom 0,0–0,4 mm snø kl. 14–15.">
            <a:extLst>
              <a:ext uri="{FF2B5EF4-FFF2-40B4-BE49-F238E27FC236}">
                <a16:creationId xmlns:a16="http://schemas.microsoft.com/office/drawing/2014/main" id="{DE00EACC-077F-8D1E-8B23-17BE47BC4D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5582"/>
          <a:stretch/>
        </p:blipFill>
        <p:spPr>
          <a:xfrm>
            <a:off x="4602832" y="773990"/>
            <a:ext cx="3042568" cy="6061048"/>
          </a:xfrm>
          <a:prstGeom prst="rect">
            <a:avLst/>
          </a:prstGeom>
        </p:spPr>
      </p:pic>
      <p:pic>
        <p:nvPicPr>
          <p:cNvPr id="3" name="Picture 2" descr="Skjermdump frå yr-appen. Vermelding for Oslo. Det er meldt mellom 0,7–1,5 mm snø kl. 14–15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144" y="773913"/>
            <a:ext cx="3048480" cy="606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0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75B790E-74AC-6559-FDB9-EA499879F4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760" y="830421"/>
            <a:ext cx="2812284" cy="1130459"/>
          </a:xfrm>
          <a:prstGeom prst="wedgeRoundRectCallout">
            <a:avLst>
              <a:gd name="adj1" fmla="val 43300"/>
              <a:gd name="adj2" fmla="val 97854"/>
              <a:gd name="adj3" fmla="val 16667"/>
            </a:avLst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n-NO" sz="2200" dirty="0"/>
              <a:t>Kva skal til for at snøen skal smelte?</a:t>
            </a:r>
          </a:p>
        </p:txBody>
      </p:sp>
      <p:pic>
        <p:nvPicPr>
          <p:cNvPr id="2" name="Picture 1" descr="Begerglass omtrent halvfullt med snø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829" y="0"/>
            <a:ext cx="4327302" cy="6858000"/>
          </a:xfrm>
          <a:prstGeom prst="rect">
            <a:avLst/>
          </a:prstGeom>
        </p:spPr>
      </p:pic>
      <p:sp>
        <p:nvSpPr>
          <p:cNvPr id="5" name="Speech Bubble: Rectangle with Corners Rounded 3">
            <a:extLst>
              <a:ext uri="{FF2B5EF4-FFF2-40B4-BE49-F238E27FC236}">
                <a16:creationId xmlns:a16="http://schemas.microsoft.com/office/drawing/2014/main" id="{F75B790E-74AC-6559-FDB9-EA499879F4B7}"/>
              </a:ext>
            </a:extLst>
          </p:cNvPr>
          <p:cNvSpPr/>
          <p:nvPr/>
        </p:nvSpPr>
        <p:spPr>
          <a:xfrm>
            <a:off x="8839199" y="637380"/>
            <a:ext cx="3004457" cy="1709580"/>
          </a:xfrm>
          <a:prstGeom prst="wedgeRoundRectCallout">
            <a:avLst>
              <a:gd name="adj1" fmla="val -39431"/>
              <a:gd name="adj2" fmla="val 83272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/>
              <a:t>Hald hendene rundt glaset som snøen ligg i. Kvifor blir hendene kalde?</a:t>
            </a:r>
          </a:p>
        </p:txBody>
      </p:sp>
      <p:sp>
        <p:nvSpPr>
          <p:cNvPr id="6" name="Rectangle 5"/>
          <p:cNvSpPr/>
          <p:nvPr/>
        </p:nvSpPr>
        <p:spPr>
          <a:xfrm>
            <a:off x="778438" y="4398156"/>
            <a:ext cx="24248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2200" dirty="0">
                <a:ea typeface="Calibri" panose="020F0502020204030204" pitchFamily="34" charset="0"/>
                <a:cs typeface="Times New Roman" panose="02020603050405020304" pitchFamily="18" charset="0"/>
              </a:rPr>
              <a:t>Set glasa i vassbad. </a:t>
            </a: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12468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B093-FF3C-EF12-444E-0D192121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Når snø smeltar, skjer det ein faseovergang</a:t>
            </a:r>
            <a:endParaRPr lang="nb-NO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2E16B-3A40-CF37-BF5C-06D38C4EE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7880" cy="1108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>
                <a:ea typeface="Calibri" panose="020F0502020204030204" pitchFamily="34" charset="0"/>
              </a:rPr>
              <a:t>Når snøen smeltar, seier vi at det skjer ein faseovergang. Vatnet går frå fasen </a:t>
            </a:r>
            <a:r>
              <a:rPr lang="nn-NO" sz="2200" i="1" dirty="0">
                <a:ea typeface="Calibri" panose="020F0502020204030204" pitchFamily="34" charset="0"/>
              </a:rPr>
              <a:t>fast form </a:t>
            </a:r>
            <a:r>
              <a:rPr lang="nn-NO" sz="2200" dirty="0">
                <a:ea typeface="Calibri" panose="020F0502020204030204" pitchFamily="34" charset="0"/>
              </a:rPr>
              <a:t>til fasen </a:t>
            </a:r>
            <a:r>
              <a:rPr lang="nn-NO" sz="2200" i="1" dirty="0">
                <a:ea typeface="Calibri" panose="020F0502020204030204" pitchFamily="34" charset="0"/>
              </a:rPr>
              <a:t>flytande form</a:t>
            </a:r>
            <a:r>
              <a:rPr lang="nn-NO" sz="2200" dirty="0"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1026" name="Picture 2" descr="Snø som smelta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 r="18395"/>
          <a:stretch/>
        </p:blipFill>
        <p:spPr bwMode="auto">
          <a:xfrm>
            <a:off x="6309359" y="1690688"/>
            <a:ext cx="4695145" cy="42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75B790E-74AC-6559-FDB9-EA499879F4B7}"/>
              </a:ext>
            </a:extLst>
          </p:cNvPr>
          <p:cNvSpPr/>
          <p:nvPr/>
        </p:nvSpPr>
        <p:spPr>
          <a:xfrm>
            <a:off x="1495556" y="3563461"/>
            <a:ext cx="2812284" cy="1130459"/>
          </a:xfrm>
          <a:prstGeom prst="wedgeRoundRectCallout">
            <a:avLst>
              <a:gd name="adj1" fmla="val -7278"/>
              <a:gd name="adj2" fmla="val 95158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/>
              <a:t>Kor mange fasar kan vatn ha?	</a:t>
            </a:r>
          </a:p>
        </p:txBody>
      </p:sp>
    </p:spTree>
    <p:extLst>
      <p:ext uri="{BB962C8B-B14F-4D97-AF65-F5344CB8AC3E}">
        <p14:creationId xmlns:p14="http://schemas.microsoft.com/office/powerpoint/2010/main" val="17764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CB17-C4DD-676D-6B07-9797113C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Faseoverganger: </a:t>
            </a:r>
            <a:br>
              <a:rPr lang="nb-NO" dirty="0"/>
            </a:br>
            <a:r>
              <a:rPr lang="nb-NO" dirty="0"/>
              <a:t>Plasser setningene i en riktig rekkefølge</a:t>
            </a:r>
          </a:p>
        </p:txBody>
      </p:sp>
      <p:sp>
        <p:nvSpPr>
          <p:cNvPr id="22" name="Rectangle 21"/>
          <p:cNvSpPr/>
          <p:nvPr/>
        </p:nvSpPr>
        <p:spPr>
          <a:xfrm rot="366939">
            <a:off x="5941808" y="3305696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Is blir varma opp</a:t>
            </a:r>
            <a:endParaRPr lang="nn-NO" sz="2800" dirty="0"/>
          </a:p>
        </p:txBody>
      </p:sp>
      <p:sp>
        <p:nvSpPr>
          <p:cNvPr id="23" name="Rectangle 22"/>
          <p:cNvSpPr/>
          <p:nvPr/>
        </p:nvSpPr>
        <p:spPr>
          <a:xfrm>
            <a:off x="6101451" y="4217888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Is smeltar</a:t>
            </a:r>
          </a:p>
        </p:txBody>
      </p:sp>
      <p:sp>
        <p:nvSpPr>
          <p:cNvPr id="24" name="Rectangle 23"/>
          <p:cNvSpPr/>
          <p:nvPr/>
        </p:nvSpPr>
        <p:spPr>
          <a:xfrm rot="21067439">
            <a:off x="3278522" y="5361426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Vatn blir varma opp</a:t>
            </a:r>
          </a:p>
        </p:txBody>
      </p:sp>
      <p:sp>
        <p:nvSpPr>
          <p:cNvPr id="25" name="Rectangle 24"/>
          <p:cNvSpPr/>
          <p:nvPr/>
        </p:nvSpPr>
        <p:spPr>
          <a:xfrm rot="21238165">
            <a:off x="1801058" y="3744910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Vatn fordampar</a:t>
            </a:r>
          </a:p>
        </p:txBody>
      </p:sp>
      <p:sp>
        <p:nvSpPr>
          <p:cNvPr id="26" name="Rectangle 25"/>
          <p:cNvSpPr/>
          <p:nvPr/>
        </p:nvSpPr>
        <p:spPr>
          <a:xfrm rot="20825776">
            <a:off x="2557721" y="2765160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Vassdamp blir kjøla ned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20800" y="4797980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Vassdamp kondenserer</a:t>
            </a:r>
          </a:p>
        </p:txBody>
      </p:sp>
      <p:sp>
        <p:nvSpPr>
          <p:cNvPr id="28" name="Rectangle 27"/>
          <p:cNvSpPr/>
          <p:nvPr/>
        </p:nvSpPr>
        <p:spPr>
          <a:xfrm rot="1079606">
            <a:off x="6631461" y="5730377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Vatn blir kjøla ned</a:t>
            </a:r>
          </a:p>
        </p:txBody>
      </p:sp>
      <p:sp>
        <p:nvSpPr>
          <p:cNvPr id="29" name="Rectangle 28"/>
          <p:cNvSpPr/>
          <p:nvPr/>
        </p:nvSpPr>
        <p:spPr>
          <a:xfrm rot="21040819">
            <a:off x="4617468" y="3767305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Vatn frys</a:t>
            </a:r>
          </a:p>
        </p:txBody>
      </p:sp>
    </p:spTree>
    <p:extLst>
      <p:ext uri="{BB962C8B-B14F-4D97-AF65-F5344CB8AC3E}">
        <p14:creationId xmlns:p14="http://schemas.microsoft.com/office/powerpoint/2010/main" val="236309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0D9B-0994-F5BF-B36E-6F6DD70B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Vatn finst i tre fasar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6B53AF2-F22D-A5BF-A8FF-44495C898BF3}"/>
              </a:ext>
            </a:extLst>
          </p:cNvPr>
          <p:cNvSpPr txBox="1"/>
          <p:nvPr/>
        </p:nvSpPr>
        <p:spPr>
          <a:xfrm>
            <a:off x="1038888" y="4886582"/>
            <a:ext cx="26610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200" dirty="0">
                <a:solidFill>
                  <a:srgbClr val="464646"/>
                </a:solidFill>
              </a:rPr>
              <a:t>Fast stoff (is eller snø)</a:t>
            </a:r>
          </a:p>
        </p:txBody>
      </p:sp>
      <p:pic>
        <p:nvPicPr>
          <p:cNvPr id="5" name="Picture 4" descr="Eit isberg som ligg i vatnet.">
            <a:extLst>
              <a:ext uri="{FF2B5EF4-FFF2-40B4-BE49-F238E27FC236}">
                <a16:creationId xmlns:a16="http://schemas.microsoft.com/office/drawing/2014/main" id="{AEAEA74A-503A-A797-9365-EFD893D9E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0" t="30693" r="19901" b="23891"/>
          <a:stretch/>
        </p:blipFill>
        <p:spPr>
          <a:xfrm>
            <a:off x="618280" y="1705009"/>
            <a:ext cx="3502306" cy="30869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7BEC7A5-F4DB-D3A9-B462-CCE3D747E8BB}"/>
              </a:ext>
            </a:extLst>
          </p:cNvPr>
          <p:cNvSpPr txBox="1"/>
          <p:nvPr/>
        </p:nvSpPr>
        <p:spPr>
          <a:xfrm>
            <a:off x="4981981" y="4886582"/>
            <a:ext cx="32949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200" b="0" i="0" dirty="0">
                <a:solidFill>
                  <a:srgbClr val="464646"/>
                </a:solidFill>
                <a:effectLst/>
              </a:rPr>
              <a:t>Væske/flytande (vatn)</a:t>
            </a:r>
          </a:p>
        </p:txBody>
      </p:sp>
      <p:pic>
        <p:nvPicPr>
          <p:cNvPr id="8" name="Picture 7" descr="Eit glas som står på eit bord. Det blir hellt vatn i glaset.">
            <a:extLst>
              <a:ext uri="{FF2B5EF4-FFF2-40B4-BE49-F238E27FC236}">
                <a16:creationId xmlns:a16="http://schemas.microsoft.com/office/drawing/2014/main" id="{4EE8D738-1B28-5357-0F29-FC23743C194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25" y="1705009"/>
            <a:ext cx="4322074" cy="30869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9622128-0E71-E584-1934-81321792D585}"/>
              </a:ext>
            </a:extLst>
          </p:cNvPr>
          <p:cNvSpPr txBox="1"/>
          <p:nvPr/>
        </p:nvSpPr>
        <p:spPr>
          <a:xfrm>
            <a:off x="9213821" y="4879697"/>
            <a:ext cx="22981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2200" dirty="0">
                <a:solidFill>
                  <a:srgbClr val="464646"/>
                </a:solidFill>
              </a:rPr>
              <a:t>Gass (vassdamp)</a:t>
            </a:r>
            <a:endParaRPr lang="nn-NO" sz="2200" dirty="0"/>
          </a:p>
        </p:txBody>
      </p:sp>
      <p:pic>
        <p:nvPicPr>
          <p:cNvPr id="3" name="Picture 2" descr="Ein kjele som står på ein komfyr medan nokon røyrer i kjelen med ei sleiv. Det stig damp opp av kjelen.">
            <a:extLst>
              <a:ext uri="{FF2B5EF4-FFF2-40B4-BE49-F238E27FC236}">
                <a16:creationId xmlns:a16="http://schemas.microsoft.com/office/drawing/2014/main" id="{6A34FCAE-CB85-E1A8-77A6-4AF73B98A0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12801" r="18606" b="30769"/>
          <a:stretch/>
        </p:blipFill>
        <p:spPr>
          <a:xfrm>
            <a:off x="9137684" y="1705010"/>
            <a:ext cx="2450378" cy="30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8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0D9B-0994-F5BF-B36E-6F6DD70B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8341"/>
            <a:ext cx="10515600" cy="1325563"/>
          </a:xfrm>
        </p:spPr>
        <p:txBody>
          <a:bodyPr/>
          <a:lstStyle/>
          <a:p>
            <a:r>
              <a:rPr lang="nn-NO" dirty="0"/>
              <a:t>Fast stoff</a:t>
            </a:r>
          </a:p>
        </p:txBody>
      </p:sp>
      <p:pic>
        <p:nvPicPr>
          <p:cNvPr id="4" name="Picture 3" descr="Animasjon av vasspariklar som vibrerer i ein isbi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57" y="2124670"/>
            <a:ext cx="5624244" cy="28838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61DBD-33BA-ACE2-AA3D-4C2E34E73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635499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nn-NO" sz="2200" b="0" i="0" dirty="0">
                <a:effectLst/>
              </a:rPr>
              <a:t>Alle stoff består av partiklar som vibrerer heile tida.</a:t>
            </a:r>
          </a:p>
          <a:p>
            <a:pPr marL="0" indent="0" algn="l">
              <a:buNone/>
            </a:pPr>
            <a:endParaRPr lang="nn-NO" sz="2200" b="0" i="0" dirty="0">
              <a:effectLst/>
            </a:endParaRPr>
          </a:p>
          <a:p>
            <a:pPr marL="0" indent="0" algn="l">
              <a:buNone/>
            </a:pPr>
            <a:r>
              <a:rPr lang="nn-NO" sz="2200" b="0" i="0" dirty="0">
                <a:effectLst/>
              </a:rPr>
              <a:t>Når vatn er frose til is/snø, bevegar vasspartiklane seg lite, og dei heng saman i ein fast struktur. </a:t>
            </a:r>
          </a:p>
          <a:p>
            <a:pPr marL="0" indent="0" algn="l">
              <a:buNone/>
            </a:pPr>
            <a:r>
              <a:rPr lang="nn-NO" sz="2200" b="0" i="0" dirty="0">
                <a:effectLst/>
              </a:rPr>
              <a:t>Is/snø er vatn i </a:t>
            </a:r>
            <a:r>
              <a:rPr lang="nn-NO" sz="2200" b="0" i="1" dirty="0">
                <a:effectLst/>
              </a:rPr>
              <a:t>fast form</a:t>
            </a:r>
            <a:r>
              <a:rPr lang="nn-NO" sz="2200" b="0" i="0" dirty="0">
                <a:effectLst/>
              </a:rPr>
              <a:t>.</a:t>
            </a:r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54967" y="4595689"/>
            <a:ext cx="13873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n-NO" dirty="0"/>
              <a:t>vasspartikkel</a:t>
            </a:r>
          </a:p>
        </p:txBody>
      </p:sp>
    </p:spTree>
    <p:extLst>
      <p:ext uri="{BB962C8B-B14F-4D97-AF65-F5344CB8AC3E}">
        <p14:creationId xmlns:p14="http://schemas.microsoft.com/office/powerpoint/2010/main" val="161522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0D9B-0994-F5BF-B36E-6F6DD70B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8341"/>
            <a:ext cx="10515600" cy="1325563"/>
          </a:xfrm>
        </p:spPr>
        <p:txBody>
          <a:bodyPr/>
          <a:lstStyle/>
          <a:p>
            <a:r>
              <a:rPr lang="nn-NO" dirty="0"/>
              <a:t>Væske</a:t>
            </a:r>
          </a:p>
        </p:txBody>
      </p:sp>
      <p:pic>
        <p:nvPicPr>
          <p:cNvPr id="5" name="Picture 4" descr="Animasjon av vasspartiklar som flyt rund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2243137"/>
            <a:ext cx="6180137" cy="44380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61DBD-33BA-ACE2-AA3D-4C2E34E73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3303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2200" b="0" i="0" dirty="0">
                <a:effectLst/>
              </a:rPr>
              <a:t>Når isen blir tilført energi, </a:t>
            </a:r>
            <a:r>
              <a:rPr lang="nn-NO" sz="2200" dirty="0"/>
              <a:t>bevegar vasspartiklane seg raskare, og</a:t>
            </a:r>
            <a:r>
              <a:rPr lang="nn-NO" sz="2200" b="0" i="0" dirty="0">
                <a:effectLst/>
              </a:rPr>
              <a:t> temperaturen stig. </a:t>
            </a:r>
          </a:p>
          <a:p>
            <a:pPr marL="0" indent="0">
              <a:buNone/>
            </a:pPr>
            <a:r>
              <a:rPr lang="nn-NO" sz="2200" b="0" i="0" dirty="0">
                <a:effectLst/>
              </a:rPr>
              <a:t>Ved 0 </a:t>
            </a:r>
            <a:r>
              <a:rPr lang="nn-NO" sz="2200" dirty="0"/>
              <a:t>⁰C </a:t>
            </a:r>
            <a:r>
              <a:rPr lang="nn-NO" sz="2200" b="0" i="0" dirty="0">
                <a:effectLst/>
              </a:rPr>
              <a:t>vibrerer dei så kraftig at vasspartiklane </a:t>
            </a:r>
            <a:r>
              <a:rPr lang="nn-NO" sz="2200" b="0" i="0" dirty="0" err="1">
                <a:effectLst/>
              </a:rPr>
              <a:t>løysnar</a:t>
            </a:r>
            <a:r>
              <a:rPr lang="nn-NO" sz="2200" b="0" i="0" dirty="0">
                <a:effectLst/>
              </a:rPr>
              <a:t> frå strukturen, isen smeltar. </a:t>
            </a:r>
          </a:p>
          <a:p>
            <a:pPr marL="0" indent="0">
              <a:buNone/>
            </a:pPr>
            <a:r>
              <a:rPr lang="nn-NO" sz="2200" b="0" i="0" dirty="0">
                <a:effectLst/>
              </a:rPr>
              <a:t>Vatnet er i </a:t>
            </a:r>
            <a:r>
              <a:rPr lang="nn-NO" sz="2200" b="0" i="1" dirty="0">
                <a:effectLst/>
              </a:rPr>
              <a:t>flytande form</a:t>
            </a:r>
            <a:r>
              <a:rPr lang="nn-NO" sz="2200" b="0" i="0" dirty="0">
                <a:effectLst/>
              </a:rPr>
              <a:t>.</a:t>
            </a: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11424" y="5597175"/>
            <a:ext cx="13873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n-NO" dirty="0"/>
              <a:t>vasspartikkel</a:t>
            </a:r>
          </a:p>
        </p:txBody>
      </p:sp>
    </p:spTree>
    <p:extLst>
      <p:ext uri="{BB962C8B-B14F-4D97-AF65-F5344CB8AC3E}">
        <p14:creationId xmlns:p14="http://schemas.microsoft.com/office/powerpoint/2010/main" val="110824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0D9B-0994-F5BF-B36E-6F6DD70B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8341"/>
            <a:ext cx="10515600" cy="1325563"/>
          </a:xfrm>
        </p:spPr>
        <p:txBody>
          <a:bodyPr/>
          <a:lstStyle/>
          <a:p>
            <a:r>
              <a:rPr lang="nn-NO" dirty="0"/>
              <a:t>Gass</a:t>
            </a:r>
          </a:p>
        </p:txBody>
      </p:sp>
      <p:pic>
        <p:nvPicPr>
          <p:cNvPr id="5" name="Picture 4" descr="Animasjon av vasspartiklar i gassform. Partiklane bevegar seg rundt i ulike retningar med stor fart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2609850"/>
            <a:ext cx="8008656" cy="50911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61DBD-33BA-ACE2-AA3D-4C2E34E73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93089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2200" dirty="0"/>
              <a:t>Ved 100 ⁰C bevegar vasspartiklane seg så kraftig at bindingane mellom dei ulike vasspartiklane blir brotne, og vatnet går over frå væske til gass. </a:t>
            </a:r>
          </a:p>
          <a:p>
            <a:pPr marL="0" indent="0">
              <a:buNone/>
            </a:pPr>
            <a:r>
              <a:rPr lang="nn-NO" sz="2200" dirty="0"/>
              <a:t>Vassdamp er vatn i </a:t>
            </a:r>
            <a:r>
              <a:rPr lang="nn-NO" sz="2200" i="1" dirty="0"/>
              <a:t>gassform</a:t>
            </a:r>
            <a:r>
              <a:rPr lang="nn-NO" sz="2200" dirty="0"/>
              <a:t>.</a:t>
            </a: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5367" y="5735061"/>
            <a:ext cx="13873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n-NO" dirty="0"/>
              <a:t>vasspartikkel</a:t>
            </a:r>
          </a:p>
        </p:txBody>
      </p:sp>
    </p:spTree>
    <p:extLst>
      <p:ext uri="{BB962C8B-B14F-4D97-AF65-F5344CB8AC3E}">
        <p14:creationId xmlns:p14="http://schemas.microsoft.com/office/powerpoint/2010/main" val="66826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CB17-C4DD-676D-6B07-9797113C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/>
              <a:t>Faseovergangar: </a:t>
            </a:r>
            <a:br>
              <a:rPr lang="nn-NO" dirty="0"/>
            </a:br>
            <a:r>
              <a:rPr lang="nn-NO" dirty="0"/>
              <a:t>Vil de justere rekkjefølgja på setningane?</a:t>
            </a:r>
          </a:p>
        </p:txBody>
      </p:sp>
      <p:sp>
        <p:nvSpPr>
          <p:cNvPr id="14" name="Rectangle 13"/>
          <p:cNvSpPr/>
          <p:nvPr/>
        </p:nvSpPr>
        <p:spPr>
          <a:xfrm rot="366939">
            <a:off x="5941808" y="3305696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Is blir varma opp</a:t>
            </a:r>
            <a:endParaRPr lang="nn-NO" sz="2800" dirty="0"/>
          </a:p>
        </p:txBody>
      </p:sp>
      <p:sp>
        <p:nvSpPr>
          <p:cNvPr id="15" name="Rectangle 14"/>
          <p:cNvSpPr/>
          <p:nvPr/>
        </p:nvSpPr>
        <p:spPr>
          <a:xfrm>
            <a:off x="6101451" y="4217888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Is smeltar</a:t>
            </a:r>
          </a:p>
        </p:txBody>
      </p:sp>
      <p:sp>
        <p:nvSpPr>
          <p:cNvPr id="16" name="Rectangle 15"/>
          <p:cNvSpPr/>
          <p:nvPr/>
        </p:nvSpPr>
        <p:spPr>
          <a:xfrm rot="21067439">
            <a:off x="3278522" y="5361426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Vatn blir varma opp</a:t>
            </a:r>
          </a:p>
        </p:txBody>
      </p:sp>
      <p:sp>
        <p:nvSpPr>
          <p:cNvPr id="17" name="Rectangle 16"/>
          <p:cNvSpPr/>
          <p:nvPr/>
        </p:nvSpPr>
        <p:spPr>
          <a:xfrm rot="21238165">
            <a:off x="1801058" y="3744910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Vatn fordampar</a:t>
            </a:r>
          </a:p>
        </p:txBody>
      </p:sp>
      <p:sp>
        <p:nvSpPr>
          <p:cNvPr id="18" name="Rectangle 17"/>
          <p:cNvSpPr/>
          <p:nvPr/>
        </p:nvSpPr>
        <p:spPr>
          <a:xfrm rot="20825776">
            <a:off x="2557721" y="2765160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Vassdamp blir kjøla ned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20800" y="4797980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Vassdamp kondenserer</a:t>
            </a:r>
          </a:p>
        </p:txBody>
      </p:sp>
      <p:sp>
        <p:nvSpPr>
          <p:cNvPr id="20" name="Rectangle 19"/>
          <p:cNvSpPr/>
          <p:nvPr/>
        </p:nvSpPr>
        <p:spPr>
          <a:xfrm rot="1079606">
            <a:off x="6631461" y="5730377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Vatn blir kjøla ned</a:t>
            </a:r>
          </a:p>
        </p:txBody>
      </p:sp>
      <p:sp>
        <p:nvSpPr>
          <p:cNvPr id="21" name="Rectangle 20"/>
          <p:cNvSpPr/>
          <p:nvPr/>
        </p:nvSpPr>
        <p:spPr>
          <a:xfrm rot="21040819">
            <a:off x="4617468" y="3767305"/>
            <a:ext cx="3996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nn-NO" sz="2800" dirty="0">
                <a:solidFill>
                  <a:srgbClr val="464646"/>
                </a:solidFill>
                <a:latin typeface="Helvetica Neue"/>
              </a:rPr>
              <a:t>Vatn frys</a:t>
            </a:r>
          </a:p>
        </p:txBody>
      </p:sp>
    </p:spTree>
    <p:extLst>
      <p:ext uri="{BB962C8B-B14F-4D97-AF65-F5344CB8AC3E}">
        <p14:creationId xmlns:p14="http://schemas.microsoft.com/office/powerpoint/2010/main" val="535212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659F5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5640</TotalTime>
  <Words>419</Words>
  <Application>Microsoft Office PowerPoint</Application>
  <PresentationFormat>Widescreen</PresentationFormat>
  <Paragraphs>92</Paragraphs>
  <Slides>14</Slides>
  <Notes>7</Notes>
  <HiddenSlides>1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Office Theme</vt:lpstr>
      <vt:lpstr>Kor mange mm nedbør blir det av 50 mm snø?</vt:lpstr>
      <vt:lpstr>Kva skal til for at snøen skal smelte?</vt:lpstr>
      <vt:lpstr>Når snø smeltar, skjer det ein faseovergang</vt:lpstr>
      <vt:lpstr>Faseoverganger:  Plasser setningene i en riktig rekkefølge</vt:lpstr>
      <vt:lpstr>Vatn finst i tre fasar</vt:lpstr>
      <vt:lpstr>Fast stoff</vt:lpstr>
      <vt:lpstr>Væske</vt:lpstr>
      <vt:lpstr>Gass</vt:lpstr>
      <vt:lpstr>Faseovergangar:  Vil de justere rekkjefølgja på setningane?</vt:lpstr>
      <vt:lpstr>Faseovergangar: Rekkjefølgja på setningane</vt:lpstr>
      <vt:lpstr>Kjenneteikn på tørr og våt snø</vt:lpstr>
      <vt:lpstr>Kor mange mm vatn vart det av 50 mm snø?</vt:lpstr>
      <vt:lpstr>Kvifor tar snø større plass enn vatn?</vt:lpstr>
      <vt:lpstr>Kor mange mm snø vil det kome i Trondheim, Oslo og Bodø mellom kl. 14 og 15?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Øystein Sørborg</cp:lastModifiedBy>
  <cp:revision>193</cp:revision>
  <dcterms:created xsi:type="dcterms:W3CDTF">2020-07-27T11:27:57Z</dcterms:created>
  <dcterms:modified xsi:type="dcterms:W3CDTF">2026-02-27T13:59:27Z</dcterms:modified>
</cp:coreProperties>
</file>