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533F-C4AF-4077-917A-24DDFBC00EDF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7F24-93F6-4E6B-9B2E-C9EFA2A88A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1529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533F-C4AF-4077-917A-24DDFBC00EDF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7F24-93F6-4E6B-9B2E-C9EFA2A88A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928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533F-C4AF-4077-917A-24DDFBC00EDF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7F24-93F6-4E6B-9B2E-C9EFA2A88A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57144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533F-C4AF-4077-917A-24DDFBC00EDF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7F24-93F6-4E6B-9B2E-C9EFA2A88A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73134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533F-C4AF-4077-917A-24DDFBC00EDF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7F24-93F6-4E6B-9B2E-C9EFA2A88A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87354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533F-C4AF-4077-917A-24DDFBC00EDF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7F24-93F6-4E6B-9B2E-C9EFA2A88A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7348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533F-C4AF-4077-917A-24DDFBC00EDF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7F24-93F6-4E6B-9B2E-C9EFA2A88A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40016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533F-C4AF-4077-917A-24DDFBC00EDF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7F24-93F6-4E6B-9B2E-C9EFA2A88A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0609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533F-C4AF-4077-917A-24DDFBC00EDF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7F24-93F6-4E6B-9B2E-C9EFA2A88A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2585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533F-C4AF-4077-917A-24DDFBC00EDF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7F24-93F6-4E6B-9B2E-C9EFA2A88A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2623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533F-C4AF-4077-917A-24DDFBC00EDF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7F24-93F6-4E6B-9B2E-C9EFA2A88A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3017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B533F-C4AF-4077-917A-24DDFBC00EDF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47F24-93F6-4E6B-9B2E-C9EFA2A88A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97715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00" y="669600"/>
            <a:ext cx="10058400" cy="5782029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2200428" y="1144314"/>
            <a:ext cx="2280862" cy="1037576"/>
          </a:xfrm>
          <a:prstGeom prst="wedgeEllipseCallout">
            <a:avLst>
              <a:gd name="adj1" fmla="val 28928"/>
              <a:gd name="adj2" fmla="val 6002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1400" dirty="0" smtClean="0">
                <a:solidFill>
                  <a:schemeClr val="tx1"/>
                </a:solidFill>
              </a:rPr>
              <a:t>Morten, kva tenker du om den situasjonen du er i?</a:t>
            </a:r>
            <a:endParaRPr lang="nn-NO" sz="1400" dirty="0">
              <a:solidFill>
                <a:schemeClr val="tx1"/>
              </a:solidFill>
            </a:endParaRPr>
          </a:p>
        </p:txBody>
      </p:sp>
      <p:sp>
        <p:nvSpPr>
          <p:cNvPr id="7" name="Oval Callout 6"/>
          <p:cNvSpPr/>
          <p:nvPr/>
        </p:nvSpPr>
        <p:spPr>
          <a:xfrm>
            <a:off x="6106228" y="779387"/>
            <a:ext cx="3646119" cy="1767431"/>
          </a:xfrm>
          <a:prstGeom prst="wedgeEllipseCallout">
            <a:avLst>
              <a:gd name="adj1" fmla="val -1619"/>
              <a:gd name="adj2" fmla="val 6820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n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nn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 har lyst til å slutte med kokain, fordi eg er ganske skremt etter å ha høyrt at det påverkar nervesystemet. </a:t>
            </a: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 </a:t>
            </a:r>
            <a:r>
              <a:rPr lang="nb-NO" sz="14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korleis</a:t>
            </a: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blir det </a:t>
            </a:r>
            <a:r>
              <a:rPr lang="nb-NO" sz="14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påverka</a:t>
            </a: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4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eigentleg</a:t>
            </a: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nn-NO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72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00" y="669600"/>
            <a:ext cx="10058400" cy="5633199"/>
          </a:xfrm>
          <a:prstGeom prst="rect">
            <a:avLst/>
          </a:prstGeom>
        </p:spPr>
      </p:pic>
      <p:sp>
        <p:nvSpPr>
          <p:cNvPr id="3" name="Bildeforklaring formet som en ellipse 2"/>
          <p:cNvSpPr/>
          <p:nvPr/>
        </p:nvSpPr>
        <p:spPr>
          <a:xfrm>
            <a:off x="6231988" y="1759304"/>
            <a:ext cx="3967089" cy="3444304"/>
          </a:xfrm>
          <a:prstGeom prst="wedgeEllipseCallout">
            <a:avLst>
              <a:gd name="adj1" fmla="val -70821"/>
              <a:gd name="adj2" fmla="val -405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n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Så bra at du er motivert for å slutte. Jo, kokain påverkar</a:t>
            </a:r>
            <a:r>
              <a:rPr lang="nb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nervesystemet ved </a:t>
            </a: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 … </a:t>
            </a:r>
            <a:endParaRPr lang="nn-NO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nn-NO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nn-NO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n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På sikt vil det kunne føre til …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n-NO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b-NO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185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00" y="669600"/>
            <a:ext cx="10058400" cy="5782029"/>
          </a:xfrm>
          <a:prstGeom prst="rect">
            <a:avLst/>
          </a:prstGeom>
        </p:spPr>
      </p:pic>
      <p:sp>
        <p:nvSpPr>
          <p:cNvPr id="3" name="Oval Callout 2"/>
          <p:cNvSpPr/>
          <p:nvPr/>
        </p:nvSpPr>
        <p:spPr>
          <a:xfrm>
            <a:off x="5062782" y="1341404"/>
            <a:ext cx="3534310" cy="1131946"/>
          </a:xfrm>
          <a:prstGeom prst="wedgeEllipseCallout">
            <a:avLst>
              <a:gd name="adj1" fmla="val 8490"/>
              <a:gd name="adj2" fmla="val 9972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n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nn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 er veldig usikker på korleis eg skal klare å slutte. Har du nokre råd?</a:t>
            </a:r>
            <a:endParaRPr lang="nn-NO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Bildeforklaring formet som en ellipse 1"/>
          <p:cNvSpPr/>
          <p:nvPr/>
        </p:nvSpPr>
        <p:spPr>
          <a:xfrm>
            <a:off x="1266092" y="4375708"/>
            <a:ext cx="4670474" cy="1644610"/>
          </a:xfrm>
          <a:prstGeom prst="wedgeEllipseCallout">
            <a:avLst>
              <a:gd name="adj1" fmla="val 25868"/>
              <a:gd name="adj2" fmla="val -6309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nn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Ja, eg tenker at du …</a:t>
            </a:r>
          </a:p>
          <a:p>
            <a:pPr algn="ctr"/>
            <a:endParaRPr lang="nn-NO" sz="14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nn-NO" sz="14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nn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, fordi …</a:t>
            </a:r>
          </a:p>
          <a:p>
            <a:pPr algn="ctr"/>
            <a:endParaRPr lang="nb-NO" sz="14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71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00" y="669600"/>
            <a:ext cx="10058400" cy="5782029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2500964" y="1614383"/>
            <a:ext cx="2131497" cy="1037576"/>
          </a:xfrm>
          <a:prstGeom prst="wedgeEllipseCallout">
            <a:avLst>
              <a:gd name="adj1" fmla="val 28928"/>
              <a:gd name="adj2" fmla="val 6002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 smtClean="0">
                <a:solidFill>
                  <a:schemeClr val="tx1"/>
                </a:solidFill>
              </a:rPr>
              <a:t>Maren, </a:t>
            </a:r>
            <a:r>
              <a:rPr lang="nb-NO" sz="1400" dirty="0" smtClean="0">
                <a:solidFill>
                  <a:schemeClr val="tx1"/>
                </a:solidFill>
              </a:rPr>
              <a:t>kva </a:t>
            </a:r>
            <a:r>
              <a:rPr lang="nb-NO" sz="1400" dirty="0" smtClean="0">
                <a:solidFill>
                  <a:schemeClr val="tx1"/>
                </a:solidFill>
              </a:rPr>
              <a:t>tenker du om den situasjonen du er i?</a:t>
            </a:r>
            <a:endParaRPr lang="nb-NO" sz="1400" dirty="0">
              <a:solidFill>
                <a:schemeClr val="tx1"/>
              </a:solidFill>
            </a:endParaRPr>
          </a:p>
        </p:txBody>
      </p:sp>
      <p:sp>
        <p:nvSpPr>
          <p:cNvPr id="7" name="Oval Callout 6"/>
          <p:cNvSpPr/>
          <p:nvPr/>
        </p:nvSpPr>
        <p:spPr>
          <a:xfrm>
            <a:off x="5777283" y="682533"/>
            <a:ext cx="3791164" cy="1863700"/>
          </a:xfrm>
          <a:prstGeom prst="wedgeEllipseCallout">
            <a:avLst>
              <a:gd name="adj1" fmla="val -2228"/>
              <a:gd name="adj2" fmla="val 6821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n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 har lyst til å slutte med anabole steroid, fordi eg er ganske skremt etter å ha høyrt at det påverkar hormonsystemet. Men korleis blir det påverka eigentleg?</a:t>
            </a:r>
            <a:endParaRPr lang="nn-NO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25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00" y="669600"/>
            <a:ext cx="10058400" cy="5633199"/>
          </a:xfrm>
          <a:prstGeom prst="rect">
            <a:avLst/>
          </a:prstGeom>
        </p:spPr>
      </p:pic>
      <p:sp>
        <p:nvSpPr>
          <p:cNvPr id="4" name="Bildeforklaring formet som en ellipse 3"/>
          <p:cNvSpPr/>
          <p:nvPr/>
        </p:nvSpPr>
        <p:spPr>
          <a:xfrm>
            <a:off x="6231988" y="1759305"/>
            <a:ext cx="3953021" cy="3444304"/>
          </a:xfrm>
          <a:prstGeom prst="wedgeEllipseCallout">
            <a:avLst>
              <a:gd name="adj1" fmla="val -70821"/>
              <a:gd name="adj2" fmla="val -405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Så </a:t>
            </a: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 at du er motivert for å slutte. Jo, </a:t>
            </a:r>
            <a:r>
              <a:rPr lang="nb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anabole </a:t>
            </a:r>
            <a:r>
              <a:rPr lang="nb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steroid påverkar </a:t>
            </a:r>
            <a:r>
              <a:rPr lang="nb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hormonsystemet </a:t>
            </a: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ved at … </a:t>
            </a:r>
            <a:endParaRPr lang="nn-NO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nn-NO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nn-NO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På sikt vil det kunne føre til </a:t>
            </a:r>
            <a:r>
              <a:rPr lang="nb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b-NO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n-NO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528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00" y="669600"/>
            <a:ext cx="10058400" cy="5782029"/>
          </a:xfrm>
          <a:prstGeom prst="rect">
            <a:avLst/>
          </a:prstGeom>
        </p:spPr>
      </p:pic>
      <p:sp>
        <p:nvSpPr>
          <p:cNvPr id="6" name="Bildeforklaring formet som en ellipse 5"/>
          <p:cNvSpPr/>
          <p:nvPr/>
        </p:nvSpPr>
        <p:spPr>
          <a:xfrm>
            <a:off x="1631852" y="4527185"/>
            <a:ext cx="4304714" cy="1341656"/>
          </a:xfrm>
          <a:prstGeom prst="wedgeEllipseCallout">
            <a:avLst>
              <a:gd name="adj1" fmla="val 25868"/>
              <a:gd name="adj2" fmla="val -6309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nn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Ja, eg tenker at du …</a:t>
            </a:r>
          </a:p>
          <a:p>
            <a:pPr algn="ctr"/>
            <a:endParaRPr lang="nn-NO" sz="14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nn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, fordi …</a:t>
            </a:r>
          </a:p>
          <a:p>
            <a:pPr algn="ctr"/>
            <a:endParaRPr lang="nb-NO" sz="14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Oval Callout 2"/>
          <p:cNvSpPr/>
          <p:nvPr/>
        </p:nvSpPr>
        <p:spPr>
          <a:xfrm>
            <a:off x="5316001" y="1158524"/>
            <a:ext cx="3534310" cy="1131946"/>
          </a:xfrm>
          <a:prstGeom prst="wedgeEllipseCallout">
            <a:avLst>
              <a:gd name="adj1" fmla="val 16451"/>
              <a:gd name="adj2" fmla="val 9723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n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 er veldig usikker på korleis eg skal klare å slutte. Har du nokre råd?</a:t>
            </a:r>
            <a:endParaRPr lang="nn-NO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321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1804</TotalTime>
  <Words>198</Words>
  <Application>Microsoft Office PowerPoint</Application>
  <PresentationFormat>Widescreen</PresentationFormat>
  <Paragraphs>21</Paragraphs>
  <Slides>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Aud Ragnhild V K Skår</cp:lastModifiedBy>
  <cp:revision>33</cp:revision>
  <dcterms:created xsi:type="dcterms:W3CDTF">2020-09-25T09:17:53Z</dcterms:created>
  <dcterms:modified xsi:type="dcterms:W3CDTF">2021-01-05T12:36:04Z</dcterms:modified>
</cp:coreProperties>
</file>