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12192000" cy="6858000"/>
  <p:notesSz cx="6858000" cy="9144000"/>
  <p:defaultTextStyle>
    <a:defPPr>
      <a:defRPr lang="nb-N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71" autoAdjust="0"/>
    <p:restoredTop sz="94660"/>
  </p:normalViewPr>
  <p:slideViewPr>
    <p:cSldViewPr snapToGrid="0">
      <p:cViewPr varScale="1">
        <p:scale>
          <a:sx n="123" d="100"/>
          <a:sy n="123" d="100"/>
        </p:scale>
        <p:origin x="114" y="28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Undertittel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b-NO" smtClean="0"/>
              <a:t>Klikk for å redigere undertittelstil i malen</a:t>
            </a:r>
            <a:endParaRPr lang="nb-NO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5B533F-C4AF-4077-917A-24DDFBC00EDF}" type="datetimeFigureOut">
              <a:rPr lang="nb-NO" smtClean="0"/>
              <a:t>05.01.2021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547F24-93F6-4E6B-9B2E-C9EFA2A88AAC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2152948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Loddret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loddrett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b-NO" smtClean="0"/>
              <a:t>Rediger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5B533F-C4AF-4077-917A-24DDFBC00EDF}" type="datetimeFigureOut">
              <a:rPr lang="nb-NO" smtClean="0"/>
              <a:t>05.01.2021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547F24-93F6-4E6B-9B2E-C9EFA2A88AAC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3192883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drett tit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drett titte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loddrett teks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b-NO" smtClean="0"/>
              <a:t>Rediger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5B533F-C4AF-4077-917A-24DDFBC00EDF}" type="datetimeFigureOut">
              <a:rPr lang="nb-NO" smtClean="0"/>
              <a:t>05.01.2021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547F24-93F6-4E6B-9B2E-C9EFA2A88AAC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3571441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b-NO" smtClean="0"/>
              <a:t>Rediger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5B533F-C4AF-4077-917A-24DDFBC00EDF}" type="datetimeFigureOut">
              <a:rPr lang="nb-NO" smtClean="0"/>
              <a:t>05.01.2021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547F24-93F6-4E6B-9B2E-C9EFA2A88AAC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8731346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Del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 smtClean="0"/>
              <a:t>Rediger tekststiler i malen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5B533F-C4AF-4077-917A-24DDFBC00EDF}" type="datetimeFigureOut">
              <a:rPr lang="nb-NO" smtClean="0"/>
              <a:t>05.01.2021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547F24-93F6-4E6B-9B2E-C9EFA2A88AAC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9873541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innhold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b-NO" smtClean="0"/>
              <a:t>Rediger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b-NO" smtClean="0"/>
              <a:t>Rediger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5B533F-C4AF-4077-917A-24DDFBC00EDF}" type="datetimeFigureOut">
              <a:rPr lang="nb-NO" smtClean="0"/>
              <a:t>05.01.2021</a:t>
            </a:fld>
            <a:endParaRPr lang="nb-NO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547F24-93F6-4E6B-9B2E-C9EFA2A88AAC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7673482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 smtClean="0"/>
              <a:t>Rediger tekststiler i malen</a:t>
            </a:r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b-NO" smtClean="0"/>
              <a:t>Rediger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5" name="Plassholder for teks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 smtClean="0"/>
              <a:t>Rediger tekststiler i malen</a:t>
            </a:r>
          </a:p>
        </p:txBody>
      </p:sp>
      <p:sp>
        <p:nvSpPr>
          <p:cNvPr id="6" name="Plassholder for innhold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b-NO" smtClean="0"/>
              <a:t>Rediger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7" name="Plassholder for dato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5B533F-C4AF-4077-917A-24DDFBC00EDF}" type="datetimeFigureOut">
              <a:rPr lang="nb-NO" smtClean="0"/>
              <a:t>05.01.2021</a:t>
            </a:fld>
            <a:endParaRPr lang="nb-NO"/>
          </a:p>
        </p:txBody>
      </p:sp>
      <p:sp>
        <p:nvSpPr>
          <p:cNvPr id="8" name="Plassholder for bunn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9" name="Plassholder for lysbilde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547F24-93F6-4E6B-9B2E-C9EFA2A88AAC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400160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dato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5B533F-C4AF-4077-917A-24DDFBC00EDF}" type="datetimeFigureOut">
              <a:rPr lang="nb-NO" smtClean="0"/>
              <a:t>05.01.2021</a:t>
            </a:fld>
            <a:endParaRPr lang="nb-NO"/>
          </a:p>
        </p:txBody>
      </p:sp>
      <p:sp>
        <p:nvSpPr>
          <p:cNvPr id="4" name="Plassholder for bunn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547F24-93F6-4E6B-9B2E-C9EFA2A88AAC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7506096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dato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5B533F-C4AF-4077-917A-24DDFBC00EDF}" type="datetimeFigureOut">
              <a:rPr lang="nb-NO" smtClean="0"/>
              <a:t>05.01.2021</a:t>
            </a:fld>
            <a:endParaRPr lang="nb-NO"/>
          </a:p>
        </p:txBody>
      </p:sp>
      <p:sp>
        <p:nvSpPr>
          <p:cNvPr id="3" name="Plassholder for bunn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547F24-93F6-4E6B-9B2E-C9EFA2A88AAC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625853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hold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b-NO" smtClean="0"/>
              <a:t>Rediger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b-NO" smtClean="0"/>
              <a:t>Rediger tekststiler i malen</a:t>
            </a:r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5B533F-C4AF-4077-917A-24DDFBC00EDF}" type="datetimeFigureOut">
              <a:rPr lang="nb-NO" smtClean="0"/>
              <a:t>05.01.2021</a:t>
            </a:fld>
            <a:endParaRPr lang="nb-NO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547F24-93F6-4E6B-9B2E-C9EFA2A88AAC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7826234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e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bilde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b-NO"/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b-NO" smtClean="0"/>
              <a:t>Rediger tekststiler i malen</a:t>
            </a:r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5B533F-C4AF-4077-917A-24DDFBC00EDF}" type="datetimeFigureOut">
              <a:rPr lang="nb-NO" smtClean="0"/>
              <a:t>05.01.2021</a:t>
            </a:fld>
            <a:endParaRPr lang="nb-NO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547F24-93F6-4E6B-9B2E-C9EFA2A88AAC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0930174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ittel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b-NO" smtClean="0"/>
              <a:t>Rediger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75B533F-C4AF-4077-917A-24DDFBC00EDF}" type="datetimeFigureOut">
              <a:rPr lang="nb-NO" smtClean="0"/>
              <a:t>05.01.2021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D547F24-93F6-4E6B-9B2E-C9EFA2A88AAC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4977153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9600" y="669600"/>
            <a:ext cx="10058400" cy="5782029"/>
          </a:xfrm>
          <a:prstGeom prst="rect">
            <a:avLst/>
          </a:prstGeom>
        </p:spPr>
      </p:pic>
      <p:sp>
        <p:nvSpPr>
          <p:cNvPr id="6" name="Oval Callout 5"/>
          <p:cNvSpPr/>
          <p:nvPr/>
        </p:nvSpPr>
        <p:spPr>
          <a:xfrm>
            <a:off x="2200428" y="1144314"/>
            <a:ext cx="2280862" cy="1037576"/>
          </a:xfrm>
          <a:prstGeom prst="wedgeEllipseCallout">
            <a:avLst>
              <a:gd name="adj1" fmla="val 28928"/>
              <a:gd name="adj2" fmla="val 60025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n-NO" sz="1400" dirty="0" smtClean="0">
                <a:solidFill>
                  <a:schemeClr val="tx1"/>
                </a:solidFill>
              </a:rPr>
              <a:t>Morten, kva tenker du om den situasjonen du er i?</a:t>
            </a:r>
            <a:endParaRPr lang="nn-NO" sz="1400" dirty="0">
              <a:solidFill>
                <a:schemeClr val="tx1"/>
              </a:solidFill>
            </a:endParaRPr>
          </a:p>
        </p:txBody>
      </p:sp>
      <p:sp>
        <p:nvSpPr>
          <p:cNvPr id="7" name="Oval Callout 6"/>
          <p:cNvSpPr/>
          <p:nvPr/>
        </p:nvSpPr>
        <p:spPr>
          <a:xfrm>
            <a:off x="6106228" y="779387"/>
            <a:ext cx="3646119" cy="1767431"/>
          </a:xfrm>
          <a:prstGeom prst="wedgeEllipseCallout">
            <a:avLst>
              <a:gd name="adj1" fmla="val -1619"/>
              <a:gd name="adj2" fmla="val 68209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nn-NO" sz="1400" dirty="0" smtClean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</a:t>
            </a:r>
            <a:r>
              <a:rPr lang="nn-NO" sz="1400" dirty="0" smtClean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 har lyst til å slutte med kokain, fordi eg er ganske skremt etter å ha høyrt at det påverkar nervesystemet. </a:t>
            </a:r>
            <a:r>
              <a:rPr lang="nb-NO" sz="14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Men </a:t>
            </a:r>
            <a:r>
              <a:rPr lang="nb-NO" sz="1400" dirty="0" err="1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korleis</a:t>
            </a:r>
            <a:r>
              <a:rPr lang="nb-NO" sz="14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blir det </a:t>
            </a:r>
            <a:r>
              <a:rPr lang="nb-NO" sz="1400" dirty="0" err="1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påverka</a:t>
            </a:r>
            <a:r>
              <a:rPr lang="nb-NO" sz="14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nb-NO" sz="1400" dirty="0" err="1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eigentleg</a:t>
            </a:r>
            <a:r>
              <a:rPr lang="nb-NO" sz="14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?</a:t>
            </a:r>
            <a:endParaRPr lang="nn-NO" sz="1400" dirty="0">
              <a:solidFill>
                <a:schemeClr val="tx1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697290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9600" y="669600"/>
            <a:ext cx="10058400" cy="5633199"/>
          </a:xfrm>
          <a:prstGeom prst="rect">
            <a:avLst/>
          </a:prstGeom>
        </p:spPr>
      </p:pic>
      <p:sp>
        <p:nvSpPr>
          <p:cNvPr id="3" name="Bildeforklaring formet som en ellipse 2"/>
          <p:cNvSpPr/>
          <p:nvPr/>
        </p:nvSpPr>
        <p:spPr>
          <a:xfrm>
            <a:off x="6231988" y="1759304"/>
            <a:ext cx="3967089" cy="3444304"/>
          </a:xfrm>
          <a:prstGeom prst="wedgeEllipseCallout">
            <a:avLst>
              <a:gd name="adj1" fmla="val -70821"/>
              <a:gd name="adj2" fmla="val -4050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n-NO" sz="1400" dirty="0" smtClean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Så bra at du er motivert for å slutte. Jo, kokain påverkar</a:t>
            </a:r>
            <a:r>
              <a:rPr lang="nb-NO" sz="1400" dirty="0" smtClean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nb-NO" sz="1400" dirty="0" smtClean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nervesystemet ved </a:t>
            </a:r>
            <a:r>
              <a:rPr lang="nb-NO" sz="14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at … </a:t>
            </a:r>
            <a:endParaRPr lang="nn-NO" sz="1400" dirty="0">
              <a:solidFill>
                <a:schemeClr val="tx1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b-NO" sz="14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nn-NO" sz="1400" dirty="0">
              <a:solidFill>
                <a:schemeClr val="tx1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b-NO" sz="14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nn-NO" sz="1400" dirty="0">
              <a:solidFill>
                <a:schemeClr val="tx1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n-NO" sz="1400" dirty="0" smtClean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På sikt vil det kunne føre til …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nn-NO" sz="1400" dirty="0">
              <a:solidFill>
                <a:schemeClr val="tx1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nb-NO" sz="1400" dirty="0">
              <a:solidFill>
                <a:schemeClr val="tx1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621851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9600" y="669600"/>
            <a:ext cx="10058400" cy="5782029"/>
          </a:xfrm>
          <a:prstGeom prst="rect">
            <a:avLst/>
          </a:prstGeom>
        </p:spPr>
      </p:pic>
      <p:sp>
        <p:nvSpPr>
          <p:cNvPr id="3" name="Oval Callout 2"/>
          <p:cNvSpPr/>
          <p:nvPr/>
        </p:nvSpPr>
        <p:spPr>
          <a:xfrm>
            <a:off x="5062782" y="1341404"/>
            <a:ext cx="3534310" cy="1131946"/>
          </a:xfrm>
          <a:prstGeom prst="wedgeEllipseCallout">
            <a:avLst>
              <a:gd name="adj1" fmla="val 8490"/>
              <a:gd name="adj2" fmla="val 99725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n-NO" sz="1400" dirty="0" smtClean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</a:t>
            </a:r>
            <a:r>
              <a:rPr lang="nn-NO" sz="1400" dirty="0" smtClean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 er veldig usikker på korleis eg skal klare å slutte. Har du nokre råd?</a:t>
            </a:r>
            <a:endParaRPr lang="nn-NO" sz="1400" dirty="0">
              <a:solidFill>
                <a:schemeClr val="tx1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" name="Bildeforklaring formet som en ellipse 1"/>
          <p:cNvSpPr/>
          <p:nvPr/>
        </p:nvSpPr>
        <p:spPr>
          <a:xfrm>
            <a:off x="1266092" y="4375708"/>
            <a:ext cx="4670474" cy="1644610"/>
          </a:xfrm>
          <a:prstGeom prst="wedgeEllipseCallout">
            <a:avLst>
              <a:gd name="adj1" fmla="val 25868"/>
              <a:gd name="adj2" fmla="val -63094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ctr"/>
            <a:r>
              <a:rPr lang="nn-NO" sz="1400" dirty="0" smtClean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Ja, eg tenker at du …</a:t>
            </a:r>
          </a:p>
          <a:p>
            <a:pPr algn="ctr"/>
            <a:endParaRPr lang="nn-NO" sz="1400" dirty="0" smtClean="0">
              <a:solidFill>
                <a:schemeClr val="tx1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endParaRPr lang="nn-NO" sz="1400" dirty="0" smtClean="0">
              <a:solidFill>
                <a:schemeClr val="tx1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nn-NO" sz="1400" dirty="0" smtClean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, fordi …</a:t>
            </a:r>
          </a:p>
          <a:p>
            <a:pPr algn="ctr"/>
            <a:endParaRPr lang="nb-NO" sz="1400" dirty="0">
              <a:solidFill>
                <a:schemeClr val="tx1"/>
              </a:solidFill>
              <a:latin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807116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9600" y="669600"/>
            <a:ext cx="10058400" cy="5782029"/>
          </a:xfrm>
          <a:prstGeom prst="rect">
            <a:avLst/>
          </a:prstGeom>
        </p:spPr>
      </p:pic>
      <p:sp>
        <p:nvSpPr>
          <p:cNvPr id="6" name="Oval Callout 5"/>
          <p:cNvSpPr/>
          <p:nvPr/>
        </p:nvSpPr>
        <p:spPr>
          <a:xfrm>
            <a:off x="2500964" y="1614383"/>
            <a:ext cx="2131497" cy="1037576"/>
          </a:xfrm>
          <a:prstGeom prst="wedgeEllipseCallout">
            <a:avLst>
              <a:gd name="adj1" fmla="val 28928"/>
              <a:gd name="adj2" fmla="val 60025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1400" dirty="0" smtClean="0">
                <a:solidFill>
                  <a:schemeClr val="tx1"/>
                </a:solidFill>
              </a:rPr>
              <a:t>Maren, </a:t>
            </a:r>
            <a:r>
              <a:rPr lang="nb-NO" sz="1400" dirty="0" smtClean="0">
                <a:solidFill>
                  <a:schemeClr val="tx1"/>
                </a:solidFill>
              </a:rPr>
              <a:t>kva </a:t>
            </a:r>
            <a:r>
              <a:rPr lang="nb-NO" sz="1400" dirty="0" smtClean="0">
                <a:solidFill>
                  <a:schemeClr val="tx1"/>
                </a:solidFill>
              </a:rPr>
              <a:t>tenker du om den situasjonen du er i?</a:t>
            </a:r>
            <a:endParaRPr lang="nb-NO" sz="1400" dirty="0">
              <a:solidFill>
                <a:schemeClr val="tx1"/>
              </a:solidFill>
            </a:endParaRPr>
          </a:p>
        </p:txBody>
      </p:sp>
      <p:sp>
        <p:nvSpPr>
          <p:cNvPr id="7" name="Oval Callout 6"/>
          <p:cNvSpPr/>
          <p:nvPr/>
        </p:nvSpPr>
        <p:spPr>
          <a:xfrm>
            <a:off x="5777283" y="682533"/>
            <a:ext cx="3791164" cy="1863700"/>
          </a:xfrm>
          <a:prstGeom prst="wedgeEllipseCallout">
            <a:avLst>
              <a:gd name="adj1" fmla="val -2228"/>
              <a:gd name="adj2" fmla="val 68219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n-NO" sz="1400" dirty="0" smtClean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Eg har lyst til å slutte med anabole steroid, fordi eg er ganske skremt etter å ha høyrt at det påverkar hormonsystemet. Men korleis blir det påverka eigentleg?</a:t>
            </a:r>
            <a:endParaRPr lang="nn-NO" sz="1400" dirty="0">
              <a:solidFill>
                <a:schemeClr val="tx1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632526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9600" y="669600"/>
            <a:ext cx="10058400" cy="5633199"/>
          </a:xfrm>
          <a:prstGeom prst="rect">
            <a:avLst/>
          </a:prstGeom>
        </p:spPr>
      </p:pic>
      <p:sp>
        <p:nvSpPr>
          <p:cNvPr id="4" name="Bildeforklaring formet som en ellipse 3"/>
          <p:cNvSpPr/>
          <p:nvPr/>
        </p:nvSpPr>
        <p:spPr>
          <a:xfrm>
            <a:off x="6231988" y="1759305"/>
            <a:ext cx="3953021" cy="3444304"/>
          </a:xfrm>
          <a:prstGeom prst="wedgeEllipseCallout">
            <a:avLst>
              <a:gd name="adj1" fmla="val -70821"/>
              <a:gd name="adj2" fmla="val -4050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b-NO" sz="1400" dirty="0" smtClean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Så </a:t>
            </a:r>
            <a:r>
              <a:rPr lang="nb-NO" sz="14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bra at du er motivert for å slutte. Jo, </a:t>
            </a:r>
            <a:r>
              <a:rPr lang="nb-NO" sz="1400" dirty="0" smtClean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anabole </a:t>
            </a:r>
            <a:r>
              <a:rPr lang="nb-NO" sz="1400" dirty="0" smtClean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steroid påverkar </a:t>
            </a:r>
            <a:r>
              <a:rPr lang="nb-NO" sz="1400" dirty="0" smtClean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hormonsystemet </a:t>
            </a:r>
            <a:r>
              <a:rPr lang="nb-NO" sz="14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ved at … </a:t>
            </a:r>
            <a:endParaRPr lang="nn-NO" sz="1400" dirty="0">
              <a:solidFill>
                <a:schemeClr val="tx1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b-NO" sz="14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nn-NO" sz="1400" dirty="0">
              <a:solidFill>
                <a:schemeClr val="tx1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b-NO" sz="14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nn-NO" sz="1400" dirty="0">
              <a:solidFill>
                <a:schemeClr val="tx1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b-NO" sz="14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På sikt vil det kunne føre til </a:t>
            </a:r>
            <a:r>
              <a:rPr lang="nb-NO" sz="1400" dirty="0" smtClean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…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nb-NO" sz="1400" dirty="0">
              <a:solidFill>
                <a:schemeClr val="tx1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nn-NO" sz="1400" dirty="0">
              <a:solidFill>
                <a:schemeClr val="tx1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4252811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9600" y="669600"/>
            <a:ext cx="10058400" cy="5782029"/>
          </a:xfrm>
          <a:prstGeom prst="rect">
            <a:avLst/>
          </a:prstGeom>
        </p:spPr>
      </p:pic>
      <p:sp>
        <p:nvSpPr>
          <p:cNvPr id="6" name="Bildeforklaring formet som en ellipse 5"/>
          <p:cNvSpPr/>
          <p:nvPr/>
        </p:nvSpPr>
        <p:spPr>
          <a:xfrm>
            <a:off x="1631852" y="4527185"/>
            <a:ext cx="4304714" cy="1341656"/>
          </a:xfrm>
          <a:prstGeom prst="wedgeEllipseCallout">
            <a:avLst>
              <a:gd name="adj1" fmla="val 25868"/>
              <a:gd name="adj2" fmla="val -63094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ctr"/>
            <a:r>
              <a:rPr lang="nn-NO" sz="1400" dirty="0" smtClean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Ja, eg tenker at du …</a:t>
            </a:r>
          </a:p>
          <a:p>
            <a:pPr algn="ctr"/>
            <a:endParaRPr lang="nn-NO" sz="1400" dirty="0" smtClean="0">
              <a:solidFill>
                <a:schemeClr val="tx1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nn-NO" sz="1400" dirty="0" smtClean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, fordi …</a:t>
            </a:r>
          </a:p>
          <a:p>
            <a:pPr algn="ctr"/>
            <a:endParaRPr lang="nb-NO" sz="1400" dirty="0">
              <a:solidFill>
                <a:schemeClr val="tx1"/>
              </a:solidFill>
              <a:latin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0" name="Oval Callout 2"/>
          <p:cNvSpPr/>
          <p:nvPr/>
        </p:nvSpPr>
        <p:spPr>
          <a:xfrm>
            <a:off x="5316001" y="1158524"/>
            <a:ext cx="3534310" cy="1131946"/>
          </a:xfrm>
          <a:prstGeom prst="wedgeEllipseCallout">
            <a:avLst>
              <a:gd name="adj1" fmla="val 16451"/>
              <a:gd name="adj2" fmla="val 97239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nn-NO" sz="1400" dirty="0" smtClean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Eg er veldig usikker på korleis eg skal klare å slutte. Har du nokre råd?</a:t>
            </a:r>
            <a:endParaRPr lang="nn-NO" sz="1400" dirty="0">
              <a:solidFill>
                <a:schemeClr val="tx1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703218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1804</TotalTime>
  <Words>198</Words>
  <Application>Microsoft Office PowerPoint</Application>
  <PresentationFormat>Widescreen</PresentationFormat>
  <Paragraphs>21</Paragraphs>
  <Slides>6</Slides>
  <Notes>0</Notes>
  <HiddenSlides>0</HiddenSlides>
  <MMClips>0</MMClips>
  <ScaleCrop>false</ScaleCrop>
  <HeadingPairs>
    <vt:vector size="6" baseType="variant">
      <vt:variant>
        <vt:lpstr>Brukte skrifter</vt:lpstr>
      </vt:variant>
      <vt:variant>
        <vt:i4>4</vt:i4>
      </vt:variant>
      <vt:variant>
        <vt:lpstr>Tema</vt:lpstr>
      </vt:variant>
      <vt:variant>
        <vt:i4>1</vt:i4>
      </vt:variant>
      <vt:variant>
        <vt:lpstr>Lysbildetitler</vt:lpstr>
      </vt:variant>
      <vt:variant>
        <vt:i4>6</vt:i4>
      </vt:variant>
    </vt:vector>
  </HeadingPairs>
  <TitlesOfParts>
    <vt:vector size="11" baseType="lpstr">
      <vt:lpstr>Arial</vt:lpstr>
      <vt:lpstr>Calibri</vt:lpstr>
      <vt:lpstr>Calibri Light</vt:lpstr>
      <vt:lpstr>Times New Roman</vt:lpstr>
      <vt:lpstr>Office-tema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</vt:vector>
  </TitlesOfParts>
  <Company>Universitetet i Oslo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PowerPoint-presentasjon</dc:title>
  <dc:creator>Aud Ragnhild V K Skår</dc:creator>
  <cp:lastModifiedBy>Aud Ragnhild V K Skår</cp:lastModifiedBy>
  <cp:revision>33</cp:revision>
  <dcterms:created xsi:type="dcterms:W3CDTF">2020-09-25T09:17:53Z</dcterms:created>
  <dcterms:modified xsi:type="dcterms:W3CDTF">2021-01-05T12:36:04Z</dcterms:modified>
</cp:coreProperties>
</file>