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0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30570-2A99-4CBC-AB6A-93047AFE45E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6247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28.05.2020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3316" y="774610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ounded Rectangle 39"/>
          <p:cNvSpPr/>
          <p:nvPr/>
        </p:nvSpPr>
        <p:spPr>
          <a:xfrm>
            <a:off x="3265585" y="774609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ounded Rectangle 40"/>
          <p:cNvSpPr/>
          <p:nvPr/>
        </p:nvSpPr>
        <p:spPr>
          <a:xfrm>
            <a:off x="6247854" y="774608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ounded Rectangle 42"/>
          <p:cNvSpPr/>
          <p:nvPr/>
        </p:nvSpPr>
        <p:spPr>
          <a:xfrm>
            <a:off x="283316" y="3057601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ounded Rectangle 43"/>
          <p:cNvSpPr/>
          <p:nvPr/>
        </p:nvSpPr>
        <p:spPr>
          <a:xfrm>
            <a:off x="3265585" y="3057599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ounded Rectangle 44"/>
          <p:cNvSpPr/>
          <p:nvPr/>
        </p:nvSpPr>
        <p:spPr>
          <a:xfrm>
            <a:off x="6247854" y="3057598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TextBox 15"/>
          <p:cNvSpPr txBox="1"/>
          <p:nvPr/>
        </p:nvSpPr>
        <p:spPr>
          <a:xfrm>
            <a:off x="3530573" y="774966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13" name="TextBox 2"/>
          <p:cNvSpPr txBox="1"/>
          <p:nvPr/>
        </p:nvSpPr>
        <p:spPr>
          <a:xfrm>
            <a:off x="825264" y="139881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4" name="TextBox 28"/>
          <p:cNvSpPr txBox="1"/>
          <p:nvPr/>
        </p:nvSpPr>
        <p:spPr>
          <a:xfrm>
            <a:off x="3920559" y="139024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5" name="TextBox 31"/>
          <p:cNvSpPr txBox="1"/>
          <p:nvPr/>
        </p:nvSpPr>
        <p:spPr>
          <a:xfrm>
            <a:off x="1055924" y="3585960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6" name="TextBox 33"/>
          <p:cNvSpPr txBox="1"/>
          <p:nvPr/>
        </p:nvSpPr>
        <p:spPr>
          <a:xfrm>
            <a:off x="3842573" y="355673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7" name="TextBox 34"/>
          <p:cNvSpPr txBox="1"/>
          <p:nvPr/>
        </p:nvSpPr>
        <p:spPr>
          <a:xfrm>
            <a:off x="6781221" y="358595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8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9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33" name="Bild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93" y="930483"/>
            <a:ext cx="1274856" cy="1287806"/>
          </a:xfrm>
          <a:prstGeom prst="rect">
            <a:avLst/>
          </a:prstGeom>
        </p:spPr>
      </p:pic>
      <p:sp>
        <p:nvSpPr>
          <p:cNvPr id="34" name="TekstSylinder 33"/>
          <p:cNvSpPr txBox="1"/>
          <p:nvPr/>
        </p:nvSpPr>
        <p:spPr>
          <a:xfrm>
            <a:off x="814193" y="230051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Hjernen</a:t>
            </a:r>
            <a:endParaRPr lang="nb-NO" dirty="0"/>
          </a:p>
        </p:txBody>
      </p:sp>
      <p:sp>
        <p:nvSpPr>
          <p:cNvPr id="36" name="TekstSylinder 35"/>
          <p:cNvSpPr txBox="1"/>
          <p:nvPr/>
        </p:nvSpPr>
        <p:spPr>
          <a:xfrm>
            <a:off x="3842573" y="2300513"/>
            <a:ext cx="2149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Tarmane</a:t>
            </a:r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37" name="Bild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733" y="1015601"/>
            <a:ext cx="1184306" cy="1248466"/>
          </a:xfrm>
          <a:prstGeom prst="rect">
            <a:avLst/>
          </a:prstGeom>
        </p:spPr>
      </p:pic>
      <p:sp>
        <p:nvSpPr>
          <p:cNvPr id="38" name="TekstSylinder 37"/>
          <p:cNvSpPr txBox="1"/>
          <p:nvPr/>
        </p:nvSpPr>
        <p:spPr>
          <a:xfrm>
            <a:off x="6602377" y="2350814"/>
            <a:ext cx="1906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Hjartet</a:t>
            </a:r>
            <a:r>
              <a:rPr lang="nb-NO" dirty="0" smtClean="0"/>
              <a:t> og blodet</a:t>
            </a:r>
            <a:endParaRPr lang="nb-NO" dirty="0"/>
          </a:p>
        </p:txBody>
      </p:sp>
      <p:pic>
        <p:nvPicPr>
          <p:cNvPr id="41" name="Bild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767" y="3168531"/>
            <a:ext cx="1254106" cy="1329126"/>
          </a:xfrm>
          <a:prstGeom prst="rect">
            <a:avLst/>
          </a:prstGeom>
        </p:spPr>
      </p:pic>
      <p:sp>
        <p:nvSpPr>
          <p:cNvPr id="42" name="TekstSylinder 41"/>
          <p:cNvSpPr txBox="1"/>
          <p:nvPr/>
        </p:nvSpPr>
        <p:spPr>
          <a:xfrm>
            <a:off x="4031695" y="4630067"/>
            <a:ext cx="1590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Lungene</a:t>
            </a:r>
            <a:endParaRPr lang="nb-NO" dirty="0"/>
          </a:p>
        </p:txBody>
      </p:sp>
      <p:pic>
        <p:nvPicPr>
          <p:cNvPr id="47" name="Bilde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806" y="3167244"/>
            <a:ext cx="1440160" cy="1380017"/>
          </a:xfrm>
          <a:prstGeom prst="rect">
            <a:avLst/>
          </a:prstGeom>
        </p:spPr>
      </p:pic>
      <p:sp>
        <p:nvSpPr>
          <p:cNvPr id="48" name="TekstSylinder 47"/>
          <p:cNvSpPr txBox="1"/>
          <p:nvPr/>
        </p:nvSpPr>
        <p:spPr>
          <a:xfrm>
            <a:off x="6521259" y="4583496"/>
            <a:ext cx="254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Musklane</a:t>
            </a:r>
            <a:r>
              <a:rPr lang="nb-NO" dirty="0" smtClean="0"/>
              <a:t> og skjelettet </a:t>
            </a:r>
            <a:endParaRPr lang="nb-NO" dirty="0"/>
          </a:p>
        </p:txBody>
      </p:sp>
      <p:pic>
        <p:nvPicPr>
          <p:cNvPr id="49" name="Bilde 4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39" y="3253845"/>
            <a:ext cx="1274856" cy="1238884"/>
          </a:xfrm>
          <a:prstGeom prst="rect">
            <a:avLst/>
          </a:prstGeom>
        </p:spPr>
      </p:pic>
      <p:sp>
        <p:nvSpPr>
          <p:cNvPr id="50" name="TekstSylinder 49"/>
          <p:cNvSpPr txBox="1"/>
          <p:nvPr/>
        </p:nvSpPr>
        <p:spPr>
          <a:xfrm>
            <a:off x="1030744" y="467345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Nyrene </a:t>
            </a:r>
            <a:endParaRPr lang="nb-NO" dirty="0"/>
          </a:p>
        </p:txBody>
      </p:sp>
      <p:pic>
        <p:nvPicPr>
          <p:cNvPr id="43" name="Bilde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031" y="935010"/>
            <a:ext cx="1271842" cy="140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20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654159" y="853623"/>
            <a:ext cx="2286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Springe </a:t>
            </a:r>
            <a:endParaRPr lang="nb-NO" dirty="0"/>
          </a:p>
        </p:txBody>
      </p:sp>
      <p:sp>
        <p:nvSpPr>
          <p:cNvPr id="55" name="TextBox 35"/>
          <p:cNvSpPr txBox="1"/>
          <p:nvPr/>
        </p:nvSpPr>
        <p:spPr>
          <a:xfrm>
            <a:off x="6781221" y="5419603"/>
            <a:ext cx="2185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smtClean="0"/>
              <a:t>Gå </a:t>
            </a:r>
            <a:r>
              <a:rPr lang="nb-NO" sz="3200" dirty="0" smtClean="0"/>
              <a:t>på do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842573" y="886322"/>
            <a:ext cx="1557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Synge 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Ete 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842573" y="3065770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Puste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869370" y="3060363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Smake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920559" y="5419603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Sykle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668935" y="5445358"/>
            <a:ext cx="1948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Sjå</a:t>
            </a:r>
            <a:endParaRPr lang="nb-NO" sz="3200" dirty="0"/>
          </a:p>
        </p:txBody>
      </p:sp>
      <p:sp>
        <p:nvSpPr>
          <p:cNvPr id="43" name="TextBox 25"/>
          <p:cNvSpPr txBox="1"/>
          <p:nvPr/>
        </p:nvSpPr>
        <p:spPr>
          <a:xfrm>
            <a:off x="701178" y="3043986"/>
            <a:ext cx="2286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Tenke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37</Words>
  <Application>Microsoft Office PowerPoint</Application>
  <PresentationFormat>Skjermfremvisning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10</cp:revision>
  <dcterms:created xsi:type="dcterms:W3CDTF">2019-11-22T08:36:29Z</dcterms:created>
  <dcterms:modified xsi:type="dcterms:W3CDTF">2020-05-28T11:55:05Z</dcterms:modified>
</cp:coreProperties>
</file>