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4" r:id="rId4"/>
    <p:sldId id="260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20669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9334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3819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535381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0888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85162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7249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08981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70075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2059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49839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7F8B1-7696-495F-846F-2346AEB92737}" type="datetimeFigureOut">
              <a:rPr lang="nn-NO" smtClean="0"/>
              <a:t>30.11.2018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4FB85-7C60-4F91-ABA4-67BFB1E963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22378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reencast.uninett.no/relay/ansatt/gunvobeuio.no/2017/30.01/256933/Enzymforsk_tabell_1_-_20170130_131557_36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creencast.uninett.no/relay/ansatt/gunvobeuio.no/2017/30.01/202933/Enzymforsk_figur_1_-_20170130_132848_38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Tabellar</a:t>
            </a:r>
            <a:r>
              <a:rPr lang="nb-NO" dirty="0" smtClean="0"/>
              <a:t> 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>
                <a:hlinkClick r:id="rId2"/>
              </a:rPr>
              <a:t>Her</a:t>
            </a:r>
            <a:r>
              <a:rPr lang="nb-NO" dirty="0" smtClean="0"/>
              <a:t> kan </a:t>
            </a:r>
            <a:r>
              <a:rPr lang="nb-NO" dirty="0"/>
              <a:t>du </a:t>
            </a:r>
            <a:r>
              <a:rPr lang="nb-NO" dirty="0" smtClean="0"/>
              <a:t>sjå </a:t>
            </a:r>
            <a:r>
              <a:rPr lang="nb-NO" dirty="0" err="1" smtClean="0"/>
              <a:t>korleis</a:t>
            </a:r>
            <a:r>
              <a:rPr lang="nb-NO" dirty="0" smtClean="0"/>
              <a:t> du </a:t>
            </a:r>
            <a:r>
              <a:rPr lang="nb-NO" dirty="0" err="1" smtClean="0"/>
              <a:t>lagar</a:t>
            </a:r>
            <a:r>
              <a:rPr lang="nb-NO" dirty="0" smtClean="0"/>
              <a:t> </a:t>
            </a:r>
            <a:r>
              <a:rPr lang="nb-NO" dirty="0" smtClean="0"/>
              <a:t>tabell 1.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924943"/>
            <a:ext cx="6120000" cy="22505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049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Punktdiagram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u="sng" dirty="0">
                <a:hlinkClick r:id="rId2"/>
              </a:rPr>
              <a:t>Her</a:t>
            </a:r>
            <a:r>
              <a:rPr lang="nb-NO" dirty="0" smtClean="0"/>
              <a:t> kan du </a:t>
            </a:r>
            <a:r>
              <a:rPr lang="nb-NO" dirty="0" smtClean="0"/>
              <a:t>sjå </a:t>
            </a:r>
            <a:r>
              <a:rPr lang="nb-NO" dirty="0" err="1" smtClean="0"/>
              <a:t>korleis</a:t>
            </a:r>
            <a:r>
              <a:rPr lang="nb-NO" dirty="0" smtClean="0"/>
              <a:t> du </a:t>
            </a:r>
            <a:r>
              <a:rPr lang="nb-NO" dirty="0" err="1" smtClean="0"/>
              <a:t>lagar</a:t>
            </a:r>
            <a:r>
              <a:rPr lang="nb-NO" dirty="0" smtClean="0"/>
              <a:t>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smtClean="0"/>
              <a:t>punktdiagram</a:t>
            </a:r>
          </a:p>
          <a:p>
            <a:endParaRPr lang="en-US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212976"/>
            <a:ext cx="3600000" cy="28101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988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Oppsummering 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Korleis</a:t>
            </a:r>
            <a:r>
              <a:rPr lang="nb-NO" dirty="0" smtClean="0"/>
              <a:t> gjekk </a:t>
            </a:r>
            <a:r>
              <a:rPr lang="nb-NO" dirty="0"/>
              <a:t>det da </a:t>
            </a:r>
            <a:r>
              <a:rPr lang="nb-NO" dirty="0" smtClean="0"/>
              <a:t>de </a:t>
            </a:r>
            <a:r>
              <a:rPr lang="nb-NO" dirty="0"/>
              <a:t>skulle beskrive </a:t>
            </a:r>
            <a:r>
              <a:rPr lang="nb-NO" dirty="0" smtClean="0"/>
              <a:t>resultata </a:t>
            </a:r>
            <a:r>
              <a:rPr lang="nb-NO" dirty="0"/>
              <a:t>for </a:t>
            </a:r>
            <a:r>
              <a:rPr lang="nb-NO" dirty="0" err="1" smtClean="0"/>
              <a:t>kva</a:t>
            </a:r>
            <a:r>
              <a:rPr lang="nb-NO" dirty="0" err="1" smtClean="0"/>
              <a:t>randre</a:t>
            </a:r>
            <a:r>
              <a:rPr lang="nb-NO" dirty="0"/>
              <a:t>?</a:t>
            </a:r>
          </a:p>
          <a:p>
            <a:r>
              <a:rPr lang="nb-NO" dirty="0" smtClean="0"/>
              <a:t>Er </a:t>
            </a:r>
            <a:r>
              <a:rPr lang="nb-NO" dirty="0"/>
              <a:t>det stor </a:t>
            </a:r>
            <a:r>
              <a:rPr lang="nb-NO" dirty="0" smtClean="0"/>
              <a:t>spreiing </a:t>
            </a:r>
            <a:r>
              <a:rPr lang="nb-NO" dirty="0"/>
              <a:t>av </a:t>
            </a:r>
            <a:r>
              <a:rPr lang="nb-NO" dirty="0" smtClean="0"/>
              <a:t>resultata?</a:t>
            </a:r>
            <a:endParaRPr lang="nb-NO" dirty="0"/>
          </a:p>
          <a:p>
            <a:r>
              <a:rPr lang="nb-NO" dirty="0"/>
              <a:t>Var det stor </a:t>
            </a:r>
            <a:r>
              <a:rPr lang="nb-NO" dirty="0" smtClean="0"/>
              <a:t>spreiing </a:t>
            </a:r>
            <a:r>
              <a:rPr lang="nb-NO" dirty="0"/>
              <a:t>mellom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ulike </a:t>
            </a:r>
            <a:r>
              <a:rPr lang="nb-NO" dirty="0" err="1" smtClean="0"/>
              <a:t>gjennomføringane</a:t>
            </a:r>
            <a:r>
              <a:rPr lang="nb-NO" dirty="0" smtClean="0"/>
              <a:t> </a:t>
            </a:r>
            <a:r>
              <a:rPr lang="nb-NO" dirty="0" err="1" smtClean="0"/>
              <a:t>dykkar</a:t>
            </a:r>
            <a:r>
              <a:rPr lang="nb-NO" dirty="0" smtClean="0"/>
              <a:t>? </a:t>
            </a:r>
            <a:r>
              <a:rPr lang="nb-NO" dirty="0"/>
              <a:t>Var det stor </a:t>
            </a:r>
            <a:r>
              <a:rPr lang="nb-NO" dirty="0" smtClean="0"/>
              <a:t>spreiing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err="1"/>
              <a:t>elevpar</a:t>
            </a:r>
            <a:r>
              <a:rPr lang="nb-NO" dirty="0"/>
              <a:t> til </a:t>
            </a:r>
            <a:r>
              <a:rPr lang="nb-NO" dirty="0" err="1"/>
              <a:t>elevpar</a:t>
            </a:r>
            <a:r>
              <a:rPr lang="nb-NO" dirty="0"/>
              <a:t>?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996479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nb-NO" dirty="0"/>
              <a:t>K</a:t>
            </a:r>
            <a:r>
              <a:rPr lang="nb-NO" dirty="0" smtClean="0"/>
              <a:t>va </a:t>
            </a:r>
            <a:r>
              <a:rPr lang="nb-NO" dirty="0" smtClean="0"/>
              <a:t>viser </a:t>
            </a:r>
            <a:r>
              <a:rPr lang="nb-NO" dirty="0" smtClean="0"/>
              <a:t>resultata? </a:t>
            </a:r>
            <a:r>
              <a:rPr lang="nb-NO" dirty="0" err="1" smtClean="0"/>
              <a:t>Korleis</a:t>
            </a:r>
            <a:r>
              <a:rPr lang="nb-NO" dirty="0" smtClean="0"/>
              <a:t> påverkar </a:t>
            </a:r>
            <a:r>
              <a:rPr lang="nb-NO" dirty="0" smtClean="0"/>
              <a:t>enzymkonsentrasjonen </a:t>
            </a:r>
            <a:r>
              <a:rPr lang="nb-NO" dirty="0" err="1" smtClean="0"/>
              <a:t>reaksjonshastigheita</a:t>
            </a:r>
            <a:r>
              <a:rPr lang="nb-NO" dirty="0" smtClean="0"/>
              <a:t>?</a:t>
            </a:r>
            <a:endParaRPr lang="nb-NO" dirty="0" smtClean="0"/>
          </a:p>
          <a:p>
            <a:endParaRPr lang="nb-NO" dirty="0" smtClean="0"/>
          </a:p>
          <a:p>
            <a:r>
              <a:rPr lang="nb-NO" dirty="0"/>
              <a:t>Blir hypotesen </a:t>
            </a:r>
            <a:r>
              <a:rPr lang="nb-NO" dirty="0" smtClean="0"/>
              <a:t>bekrefta </a:t>
            </a:r>
            <a:r>
              <a:rPr lang="nb-NO" dirty="0"/>
              <a:t>eller </a:t>
            </a:r>
            <a:r>
              <a:rPr lang="nb-NO" dirty="0" smtClean="0"/>
              <a:t>svekka? </a:t>
            </a:r>
            <a:endParaRPr lang="en-US" dirty="0"/>
          </a:p>
          <a:p>
            <a:pPr marL="0" indent="0">
              <a:buNone/>
            </a:pPr>
            <a:endParaRPr lang="nb-NO" dirty="0"/>
          </a:p>
          <a:p>
            <a:r>
              <a:rPr lang="nb-NO" dirty="0" err="1" smtClean="0"/>
              <a:t>Nokre</a:t>
            </a:r>
            <a:r>
              <a:rPr lang="nb-NO" dirty="0" smtClean="0"/>
              <a:t> feilkjelder</a:t>
            </a:r>
            <a:r>
              <a:rPr lang="nb-NO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6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77</Words>
  <Application>Microsoft Office PowerPoint</Application>
  <PresentationFormat>Skjermfremvisning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Tabellar </vt:lpstr>
      <vt:lpstr>Punktdiagram </vt:lpstr>
      <vt:lpstr>Oppsummering 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Etterarbeid</dc:title>
  <dc:creator>Aud Ragnhild V K Skår</dc:creator>
  <cp:lastModifiedBy>Aud Ragnhild V K Skår</cp:lastModifiedBy>
  <cp:revision>5</cp:revision>
  <dcterms:created xsi:type="dcterms:W3CDTF">2017-08-23T14:05:42Z</dcterms:created>
  <dcterms:modified xsi:type="dcterms:W3CDTF">2018-11-30T09:49:01Z</dcterms:modified>
</cp:coreProperties>
</file>