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4" r:id="rId4"/>
    <p:sldId id="260" r:id="rId5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34" d="100"/>
          <a:sy n="134" d="100"/>
        </p:scale>
        <p:origin x="-1002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n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7F8B1-7696-495F-846F-2346AEB92737}" type="datetimeFigureOut">
              <a:rPr lang="nn-NO" smtClean="0"/>
              <a:t>30.11.2018</a:t>
            </a:fld>
            <a:endParaRPr lang="nn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4FB85-7C60-4F91-ABA4-67BFB1E96360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2206695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7F8B1-7696-495F-846F-2346AEB92737}" type="datetimeFigureOut">
              <a:rPr lang="nn-NO" smtClean="0"/>
              <a:t>30.11.2018</a:t>
            </a:fld>
            <a:endParaRPr lang="nn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4FB85-7C60-4F91-ABA4-67BFB1E96360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293343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7F8B1-7696-495F-846F-2346AEB92737}" type="datetimeFigureOut">
              <a:rPr lang="nn-NO" smtClean="0"/>
              <a:t>30.11.2018</a:t>
            </a:fld>
            <a:endParaRPr lang="nn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4FB85-7C60-4F91-ABA4-67BFB1E96360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338192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7F8B1-7696-495F-846F-2346AEB92737}" type="datetimeFigureOut">
              <a:rPr lang="nn-NO" smtClean="0"/>
              <a:t>30.11.2018</a:t>
            </a:fld>
            <a:endParaRPr lang="nn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4FB85-7C60-4F91-ABA4-67BFB1E96360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3535381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7F8B1-7696-495F-846F-2346AEB92737}" type="datetimeFigureOut">
              <a:rPr lang="nn-NO" smtClean="0"/>
              <a:t>30.11.2018</a:t>
            </a:fld>
            <a:endParaRPr lang="nn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4FB85-7C60-4F91-ABA4-67BFB1E96360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308884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7F8B1-7696-495F-846F-2346AEB92737}" type="datetimeFigureOut">
              <a:rPr lang="nn-NO" smtClean="0"/>
              <a:t>30.11.2018</a:t>
            </a:fld>
            <a:endParaRPr lang="nn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4FB85-7C60-4F91-ABA4-67BFB1E96360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3985162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7F8B1-7696-495F-846F-2346AEB92737}" type="datetimeFigureOut">
              <a:rPr lang="nn-NO" smtClean="0"/>
              <a:t>30.11.2018</a:t>
            </a:fld>
            <a:endParaRPr lang="nn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4FB85-7C60-4F91-ABA4-67BFB1E96360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72497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7F8B1-7696-495F-846F-2346AEB92737}" type="datetimeFigureOut">
              <a:rPr lang="nn-NO" smtClean="0"/>
              <a:t>30.11.2018</a:t>
            </a:fld>
            <a:endParaRPr lang="nn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4FB85-7C60-4F91-ABA4-67BFB1E96360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089817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7F8B1-7696-495F-846F-2346AEB92737}" type="datetimeFigureOut">
              <a:rPr lang="nn-NO" smtClean="0"/>
              <a:t>30.11.2018</a:t>
            </a:fld>
            <a:endParaRPr lang="nn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4FB85-7C60-4F91-ABA4-67BFB1E96360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700751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7F8B1-7696-495F-846F-2346AEB92737}" type="datetimeFigureOut">
              <a:rPr lang="nn-NO" smtClean="0"/>
              <a:t>30.11.2018</a:t>
            </a:fld>
            <a:endParaRPr lang="nn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4FB85-7C60-4F91-ABA4-67BFB1E96360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2720593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n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7F8B1-7696-495F-846F-2346AEB92737}" type="datetimeFigureOut">
              <a:rPr lang="nn-NO" smtClean="0"/>
              <a:t>30.11.2018</a:t>
            </a:fld>
            <a:endParaRPr lang="nn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4FB85-7C60-4F91-ABA4-67BFB1E96360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3498396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67F8B1-7696-495F-846F-2346AEB92737}" type="datetimeFigureOut">
              <a:rPr lang="nn-NO" smtClean="0"/>
              <a:t>30.11.2018</a:t>
            </a:fld>
            <a:endParaRPr lang="nn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n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D4FB85-7C60-4F91-ABA4-67BFB1E96360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4223782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screencast.uninett.no/relay/ansatt/gunvobeuio.no/2017/30.01/256933/Enzymforsk_tabell_1_-_20170130_131557_36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screencast.uninett.no/relay/ansatt/gunvobeuio.no/2017/30.01/202933/Enzymforsk_figur_1_-_20170130_132848_38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Tabellar</a:t>
            </a:r>
            <a:r>
              <a:rPr lang="nb-NO" dirty="0" smtClean="0"/>
              <a:t> </a:t>
            </a:r>
            <a:endParaRPr lang="en-US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dirty="0" smtClean="0">
                <a:hlinkClick r:id="rId2"/>
              </a:rPr>
              <a:t>Her</a:t>
            </a:r>
            <a:r>
              <a:rPr lang="nb-NO" dirty="0" smtClean="0"/>
              <a:t> kan </a:t>
            </a:r>
            <a:r>
              <a:rPr lang="nb-NO" dirty="0"/>
              <a:t>du </a:t>
            </a:r>
            <a:r>
              <a:rPr lang="nb-NO" dirty="0" smtClean="0"/>
              <a:t>sjå </a:t>
            </a:r>
            <a:r>
              <a:rPr lang="nb-NO" dirty="0" err="1" smtClean="0"/>
              <a:t>korleis</a:t>
            </a:r>
            <a:r>
              <a:rPr lang="nb-NO" dirty="0" smtClean="0"/>
              <a:t> du </a:t>
            </a:r>
            <a:r>
              <a:rPr lang="nb-NO" dirty="0" err="1" smtClean="0"/>
              <a:t>lagar</a:t>
            </a:r>
            <a:r>
              <a:rPr lang="nb-NO" dirty="0" smtClean="0"/>
              <a:t> </a:t>
            </a:r>
            <a:r>
              <a:rPr lang="nb-NO" dirty="0" smtClean="0"/>
              <a:t>tabell 1.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Bild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924943"/>
            <a:ext cx="6120000" cy="225058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80494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Punktdiagram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u="sng" dirty="0">
                <a:hlinkClick r:id="rId2"/>
              </a:rPr>
              <a:t>Her</a:t>
            </a:r>
            <a:r>
              <a:rPr lang="nb-NO" dirty="0" smtClean="0"/>
              <a:t> kan du </a:t>
            </a:r>
            <a:r>
              <a:rPr lang="nb-NO" dirty="0" smtClean="0"/>
              <a:t>sjå </a:t>
            </a:r>
            <a:r>
              <a:rPr lang="nb-NO" dirty="0" err="1" smtClean="0"/>
              <a:t>korleis</a:t>
            </a:r>
            <a:r>
              <a:rPr lang="nb-NO" dirty="0" smtClean="0"/>
              <a:t> du </a:t>
            </a:r>
            <a:r>
              <a:rPr lang="nb-NO" dirty="0" err="1" smtClean="0"/>
              <a:t>lagar</a:t>
            </a:r>
            <a:r>
              <a:rPr lang="nb-NO" dirty="0" smtClean="0"/>
              <a:t> </a:t>
            </a:r>
            <a:r>
              <a:rPr lang="nb-NO" dirty="0" err="1" smtClean="0"/>
              <a:t>eit</a:t>
            </a:r>
            <a:r>
              <a:rPr lang="nb-NO" dirty="0" smtClean="0"/>
              <a:t> </a:t>
            </a:r>
            <a:r>
              <a:rPr lang="nb-NO" dirty="0" smtClean="0"/>
              <a:t>punktdiagram</a:t>
            </a:r>
          </a:p>
          <a:p>
            <a:endParaRPr lang="en-US" dirty="0"/>
          </a:p>
        </p:txBody>
      </p:sp>
      <p:pic>
        <p:nvPicPr>
          <p:cNvPr id="5" name="Bild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3212976"/>
            <a:ext cx="3600000" cy="281019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79885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Oppsummering </a:t>
            </a:r>
            <a:endParaRPr lang="nn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err="1" smtClean="0"/>
              <a:t>Korleis</a:t>
            </a:r>
            <a:r>
              <a:rPr lang="nb-NO" dirty="0" smtClean="0"/>
              <a:t> gjekk </a:t>
            </a:r>
            <a:r>
              <a:rPr lang="nb-NO" dirty="0"/>
              <a:t>det da </a:t>
            </a:r>
            <a:r>
              <a:rPr lang="nb-NO" dirty="0" smtClean="0"/>
              <a:t>de </a:t>
            </a:r>
            <a:r>
              <a:rPr lang="nb-NO" dirty="0"/>
              <a:t>skulle beskrive </a:t>
            </a:r>
            <a:r>
              <a:rPr lang="nb-NO" dirty="0" smtClean="0"/>
              <a:t>resultata </a:t>
            </a:r>
            <a:r>
              <a:rPr lang="nb-NO" dirty="0"/>
              <a:t>for </a:t>
            </a:r>
            <a:r>
              <a:rPr lang="nb-NO" dirty="0" err="1" smtClean="0"/>
              <a:t>kva</a:t>
            </a:r>
            <a:r>
              <a:rPr lang="nb-NO" dirty="0" err="1" smtClean="0"/>
              <a:t>randre</a:t>
            </a:r>
            <a:r>
              <a:rPr lang="nb-NO" dirty="0"/>
              <a:t>?</a:t>
            </a:r>
          </a:p>
          <a:p>
            <a:r>
              <a:rPr lang="nb-NO" dirty="0" smtClean="0"/>
              <a:t>Er </a:t>
            </a:r>
            <a:r>
              <a:rPr lang="nb-NO" dirty="0"/>
              <a:t>det stor </a:t>
            </a:r>
            <a:r>
              <a:rPr lang="nb-NO" dirty="0" smtClean="0"/>
              <a:t>spreiing </a:t>
            </a:r>
            <a:r>
              <a:rPr lang="nb-NO" dirty="0"/>
              <a:t>av </a:t>
            </a:r>
            <a:r>
              <a:rPr lang="nb-NO" dirty="0" smtClean="0"/>
              <a:t>resultata?</a:t>
            </a:r>
            <a:endParaRPr lang="nb-NO" dirty="0"/>
          </a:p>
          <a:p>
            <a:r>
              <a:rPr lang="nb-NO" dirty="0"/>
              <a:t>Var det stor </a:t>
            </a:r>
            <a:r>
              <a:rPr lang="nb-NO" dirty="0" smtClean="0"/>
              <a:t>spreiing </a:t>
            </a:r>
            <a:r>
              <a:rPr lang="nb-NO" dirty="0"/>
              <a:t>mellom </a:t>
            </a:r>
            <a:r>
              <a:rPr lang="nb-NO" dirty="0" err="1" smtClean="0"/>
              <a:t>dei</a:t>
            </a:r>
            <a:r>
              <a:rPr lang="nb-NO" dirty="0" smtClean="0"/>
              <a:t> </a:t>
            </a:r>
            <a:r>
              <a:rPr lang="nb-NO" dirty="0"/>
              <a:t>ulike </a:t>
            </a:r>
            <a:r>
              <a:rPr lang="nb-NO" dirty="0" err="1" smtClean="0"/>
              <a:t>gjennomføringane</a:t>
            </a:r>
            <a:r>
              <a:rPr lang="nb-NO" dirty="0" smtClean="0"/>
              <a:t> </a:t>
            </a:r>
            <a:r>
              <a:rPr lang="nb-NO" dirty="0" err="1" smtClean="0"/>
              <a:t>dykkar</a:t>
            </a:r>
            <a:r>
              <a:rPr lang="nb-NO" dirty="0" smtClean="0"/>
              <a:t>? </a:t>
            </a:r>
            <a:r>
              <a:rPr lang="nb-NO" dirty="0"/>
              <a:t>Var det stor </a:t>
            </a:r>
            <a:r>
              <a:rPr lang="nb-NO" dirty="0" smtClean="0"/>
              <a:t>spreiing </a:t>
            </a:r>
            <a:r>
              <a:rPr lang="nb-NO" dirty="0" err="1" smtClean="0"/>
              <a:t>frå</a:t>
            </a:r>
            <a:r>
              <a:rPr lang="nb-NO" dirty="0" smtClean="0"/>
              <a:t> </a:t>
            </a:r>
            <a:r>
              <a:rPr lang="nb-NO" dirty="0" err="1"/>
              <a:t>elevpar</a:t>
            </a:r>
            <a:r>
              <a:rPr lang="nb-NO" dirty="0"/>
              <a:t> til </a:t>
            </a:r>
            <a:r>
              <a:rPr lang="nb-NO" dirty="0" err="1"/>
              <a:t>elevpar</a:t>
            </a:r>
            <a:r>
              <a:rPr lang="nb-NO" dirty="0"/>
              <a:t>?</a:t>
            </a:r>
          </a:p>
          <a:p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9964797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r>
              <a:rPr lang="nb-NO" dirty="0"/>
              <a:t>K</a:t>
            </a:r>
            <a:r>
              <a:rPr lang="nb-NO" dirty="0" smtClean="0"/>
              <a:t>va </a:t>
            </a:r>
            <a:r>
              <a:rPr lang="nb-NO" dirty="0" smtClean="0"/>
              <a:t>viser </a:t>
            </a:r>
            <a:r>
              <a:rPr lang="nb-NO" dirty="0" smtClean="0"/>
              <a:t>resultata? </a:t>
            </a:r>
            <a:r>
              <a:rPr lang="nb-NO" dirty="0" err="1" smtClean="0"/>
              <a:t>Korleis</a:t>
            </a:r>
            <a:r>
              <a:rPr lang="nb-NO" dirty="0" smtClean="0"/>
              <a:t> påverkar </a:t>
            </a:r>
            <a:r>
              <a:rPr lang="nb-NO" dirty="0" smtClean="0"/>
              <a:t>enzymkonsentrasjonen </a:t>
            </a:r>
            <a:r>
              <a:rPr lang="nb-NO" dirty="0" err="1" smtClean="0"/>
              <a:t>reaksjonshastigheita</a:t>
            </a:r>
            <a:r>
              <a:rPr lang="nb-NO" dirty="0" smtClean="0"/>
              <a:t>?</a:t>
            </a:r>
            <a:endParaRPr lang="nb-NO" dirty="0" smtClean="0"/>
          </a:p>
          <a:p>
            <a:endParaRPr lang="nb-NO" dirty="0" smtClean="0"/>
          </a:p>
          <a:p>
            <a:r>
              <a:rPr lang="nb-NO" dirty="0"/>
              <a:t>Blir hypotesen </a:t>
            </a:r>
            <a:r>
              <a:rPr lang="nb-NO" dirty="0" smtClean="0"/>
              <a:t>bekrefta </a:t>
            </a:r>
            <a:r>
              <a:rPr lang="nb-NO" dirty="0"/>
              <a:t>eller </a:t>
            </a:r>
            <a:r>
              <a:rPr lang="nb-NO" dirty="0" smtClean="0"/>
              <a:t>svekka? </a:t>
            </a:r>
            <a:endParaRPr lang="en-US" dirty="0"/>
          </a:p>
          <a:p>
            <a:pPr marL="0" indent="0">
              <a:buNone/>
            </a:pPr>
            <a:endParaRPr lang="nb-NO" dirty="0"/>
          </a:p>
          <a:p>
            <a:r>
              <a:rPr lang="nb-NO" dirty="0" err="1" smtClean="0"/>
              <a:t>Nokre</a:t>
            </a:r>
            <a:r>
              <a:rPr lang="nb-NO" dirty="0" smtClean="0"/>
              <a:t> feilkjelder</a:t>
            </a:r>
            <a:r>
              <a:rPr lang="nb-NO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161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77</Words>
  <Application>Microsoft Office PowerPoint</Application>
  <PresentationFormat>Skjermfremvisning (4:3)</PresentationFormat>
  <Paragraphs>13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4</vt:i4>
      </vt:variant>
    </vt:vector>
  </HeadingPairs>
  <TitlesOfParts>
    <vt:vector size="5" baseType="lpstr">
      <vt:lpstr>Office-tema</vt:lpstr>
      <vt:lpstr>Tabellar </vt:lpstr>
      <vt:lpstr>Punktdiagram </vt:lpstr>
      <vt:lpstr>Oppsummering </vt:lpstr>
      <vt:lpstr>PowerPoint-presentasjon</vt:lpstr>
    </vt:vector>
  </TitlesOfParts>
  <Company>Universitetet i Oslo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Etterarbeid</dc:title>
  <dc:creator>Aud Ragnhild V K Skår</dc:creator>
  <cp:lastModifiedBy>Aud Ragnhild V K Skår</cp:lastModifiedBy>
  <cp:revision>5</cp:revision>
  <dcterms:created xsi:type="dcterms:W3CDTF">2017-08-23T14:05:42Z</dcterms:created>
  <dcterms:modified xsi:type="dcterms:W3CDTF">2018-11-30T09:49:01Z</dcterms:modified>
</cp:coreProperties>
</file>