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24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3636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691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961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68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7899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804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883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158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265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98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6297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526A5-75EC-4B47-A242-478AC355808E}" type="datetimeFigureOut">
              <a:rPr lang="nb-NO" smtClean="0"/>
              <a:t>22.03.2021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785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3275856" y="191011"/>
            <a:ext cx="2623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 smtClean="0"/>
              <a:t>Lag flytskjema</a:t>
            </a:r>
            <a:endParaRPr lang="nb-NO" sz="3200" b="1" dirty="0"/>
          </a:p>
        </p:txBody>
      </p:sp>
      <p:sp>
        <p:nvSpPr>
          <p:cNvPr id="2" name="Rektangel 1"/>
          <p:cNvSpPr/>
          <p:nvPr/>
        </p:nvSpPr>
        <p:spPr>
          <a:xfrm>
            <a:off x="2123728" y="1700808"/>
            <a:ext cx="4968552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Oppgave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et flytskjema her i denne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PowerPoint-en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som viser hva som skjer når du sender en e-post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 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medelev.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Ekstraoppgave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 også med at medelev svarer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6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217764"/>
              </p:ext>
            </p:extLst>
          </p:nvPr>
        </p:nvGraphicFramePr>
        <p:xfrm>
          <a:off x="480757" y="476672"/>
          <a:ext cx="8064895" cy="5853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364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ysClr val="windowText" lastClr="000000"/>
                          </a:solidFill>
                        </a:rPr>
                        <a:t>Bilder</a:t>
                      </a:r>
                      <a:r>
                        <a:rPr lang="nb-NO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nb-N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ysClr val="windowText" lastClr="000000"/>
                          </a:solidFill>
                        </a:rPr>
                        <a:t>Funksjon </a:t>
                      </a:r>
                      <a:endParaRPr lang="nb-N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594">
                <a:tc>
                  <a:txBody>
                    <a:bodyPr/>
                    <a:lstStyle/>
                    <a:p>
                      <a:r>
                        <a:rPr lang="nb-NO" dirty="0" smtClean="0"/>
                        <a:t>mobil, PC, nettbrett osv.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sende</a:t>
                      </a:r>
                      <a:r>
                        <a:rPr lang="nb-NO" baseline="0" dirty="0" smtClean="0"/>
                        <a:t> og motta informasjon til og fra internett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289">
                <a:tc>
                  <a:txBody>
                    <a:bodyPr/>
                    <a:lstStyle/>
                    <a:p>
                      <a:r>
                        <a:rPr lang="nb-NO" dirty="0" smtClean="0"/>
                        <a:t>kabel 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frakte informasjon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297">
                <a:tc>
                  <a:txBody>
                    <a:bodyPr/>
                    <a:lstStyle/>
                    <a:p>
                      <a:r>
                        <a:rPr lang="nb-NO" dirty="0" smtClean="0"/>
                        <a:t>trådløst nett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err="1" smtClean="0"/>
                        <a:t>hjemmeruter</a:t>
                      </a:r>
                      <a:r>
                        <a:rPr lang="nb-NO" dirty="0" smtClean="0"/>
                        <a:t>   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 smtClean="0"/>
                        <a:t>være port til internett</a:t>
                      </a:r>
                    </a:p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smtClean="0"/>
                        <a:t>nettverksruter 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sende informasjon raskeste vei videre i internett</a:t>
                      </a:r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smtClean="0"/>
                        <a:t>epostserver 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nb-N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 i mot, lagre og gi fra seg eposter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3028" y="1386239"/>
            <a:ext cx="1037578" cy="68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5"/>
          <a:stretch/>
        </p:blipFill>
        <p:spPr bwMode="auto">
          <a:xfrm>
            <a:off x="3716060" y="3284984"/>
            <a:ext cx="685887" cy="5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3461276" y="2924944"/>
            <a:ext cx="134177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06" y="4005064"/>
            <a:ext cx="830511" cy="62201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05" y="4797152"/>
            <a:ext cx="1217511" cy="6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62" y="1390628"/>
            <a:ext cx="579686" cy="676023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 rotWithShape="1">
          <a:blip r:embed="rId7"/>
          <a:srcRect t="10687"/>
          <a:stretch/>
        </p:blipFill>
        <p:spPr>
          <a:xfrm>
            <a:off x="3482028" y="1991532"/>
            <a:ext cx="716285" cy="578818"/>
          </a:xfrm>
          <a:prstGeom prst="rect">
            <a:avLst/>
          </a:prstGeom>
        </p:spPr>
      </p:pic>
      <p:pic>
        <p:nvPicPr>
          <p:cNvPr id="19" name="Picture 4" descr="Bilderesultat for mobiltelefon iphone 5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4" r="15389"/>
          <a:stretch/>
        </p:blipFill>
        <p:spPr bwMode="auto">
          <a:xfrm>
            <a:off x="4960666" y="1680800"/>
            <a:ext cx="471489" cy="7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0526" y="5733256"/>
            <a:ext cx="1105490" cy="714464"/>
          </a:xfrm>
          <a:prstGeom prst="rect">
            <a:avLst/>
          </a:prstGeom>
        </p:spPr>
      </p:pic>
    </p:spTree>
    <p:extLst/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nb-NO" sz="3200" dirty="0" smtClean="0"/>
              <a:t>Eksempel på flytskjema </a:t>
            </a:r>
            <a:r>
              <a:rPr lang="nb-NO" sz="3200" dirty="0"/>
              <a:t>for å hente en nettside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3428573" y="170519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pc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6268230" y="228118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err="1" smtClean="0"/>
              <a:t>hjemmeruter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2150016" y="47158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server</a:t>
            </a:r>
            <a:endParaRPr lang="nb-NO" dirty="0"/>
          </a:p>
        </p:txBody>
      </p:sp>
      <p:cxnSp>
        <p:nvCxnSpPr>
          <p:cNvPr id="16" name="Rett pil 15"/>
          <p:cNvCxnSpPr/>
          <p:nvPr/>
        </p:nvCxnSpPr>
        <p:spPr>
          <a:xfrm>
            <a:off x="4868733" y="1799192"/>
            <a:ext cx="1399497" cy="575989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5459990" y="4757380"/>
            <a:ext cx="18483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nettverksrutere</a:t>
            </a:r>
            <a:endParaRPr lang="nb-NO" dirty="0"/>
          </a:p>
        </p:txBody>
      </p:sp>
      <p:cxnSp>
        <p:nvCxnSpPr>
          <p:cNvPr id="31" name="Rett pil 30"/>
          <p:cNvCxnSpPr/>
          <p:nvPr/>
        </p:nvCxnSpPr>
        <p:spPr>
          <a:xfrm flipH="1">
            <a:off x="6344152" y="2650520"/>
            <a:ext cx="604163" cy="2024863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1500390" y="1543606"/>
            <a:ext cx="1678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skriver nettadressen i nettleseren på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6588224" y="3409836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3877190" y="3986480"/>
            <a:ext cx="1383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rgbClr val="00B050"/>
                </a:solidFill>
              </a:rPr>
              <a:t>sender informasjonen i kabel til</a:t>
            </a:r>
            <a:endParaRPr lang="nb-NO" sz="1400" dirty="0">
              <a:solidFill>
                <a:srgbClr val="00B050"/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2198856" y="5175462"/>
            <a:ext cx="1229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mottar forespørsel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3" name="TekstSylinder 42"/>
          <p:cNvSpPr txBox="1"/>
          <p:nvPr/>
        </p:nvSpPr>
        <p:spPr>
          <a:xfrm>
            <a:off x="539552" y="2265163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bruker</a:t>
            </a:r>
            <a:endParaRPr lang="nb-NO" dirty="0"/>
          </a:p>
        </p:txBody>
      </p:sp>
      <p:cxnSp>
        <p:nvCxnSpPr>
          <p:cNvPr id="44" name="Rett pil 43"/>
          <p:cNvCxnSpPr/>
          <p:nvPr/>
        </p:nvCxnSpPr>
        <p:spPr>
          <a:xfrm flipV="1">
            <a:off x="1979712" y="1844824"/>
            <a:ext cx="1448861" cy="559964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/>
          <p:cNvSpPr/>
          <p:nvPr/>
        </p:nvSpPr>
        <p:spPr>
          <a:xfrm>
            <a:off x="4950296" y="1340768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sender forespørselen trådløst </a:t>
            </a:r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med </a:t>
            </a:r>
            <a:r>
              <a:rPr lang="nb-NO" sz="1400" dirty="0" err="1" smtClean="0">
                <a:solidFill>
                  <a:schemeClr val="accent1">
                    <a:lumMod val="75000"/>
                  </a:schemeClr>
                </a:solidFill>
              </a:rPr>
              <a:t>wifi</a:t>
            </a:r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 til en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5" name="Rett pil 44"/>
          <p:cNvCxnSpPr>
            <a:stCxn id="30" idx="1"/>
          </p:cNvCxnSpPr>
          <p:nvPr/>
        </p:nvCxnSpPr>
        <p:spPr>
          <a:xfrm flipH="1">
            <a:off x="3602683" y="4942046"/>
            <a:ext cx="1857307" cy="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47"/>
          <p:cNvCxnSpPr/>
          <p:nvPr/>
        </p:nvCxnSpPr>
        <p:spPr>
          <a:xfrm flipV="1">
            <a:off x="3602683" y="4813883"/>
            <a:ext cx="1857307" cy="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Sylinder 48"/>
          <p:cNvSpPr txBox="1"/>
          <p:nvPr/>
        </p:nvSpPr>
        <p:spPr>
          <a:xfrm>
            <a:off x="5140840" y="3356992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rgbClr val="00B050"/>
                </a:solidFill>
              </a:rPr>
              <a:t>sender informasjon i </a:t>
            </a:r>
          </a:p>
          <a:p>
            <a:pPr algn="ctr"/>
            <a:r>
              <a:rPr lang="nb-NO" sz="1400" dirty="0">
                <a:solidFill>
                  <a:srgbClr val="00B050"/>
                </a:solidFill>
              </a:rPr>
              <a:t>kabel </a:t>
            </a:r>
            <a:r>
              <a:rPr lang="nb-NO" sz="1400" dirty="0" smtClean="0">
                <a:solidFill>
                  <a:srgbClr val="00B050"/>
                </a:solidFill>
              </a:rPr>
              <a:t>til</a:t>
            </a:r>
            <a:endParaRPr lang="nb-NO" sz="1400" dirty="0">
              <a:solidFill>
                <a:srgbClr val="00B050"/>
              </a:solidFill>
            </a:endParaRPr>
          </a:p>
        </p:txBody>
      </p:sp>
      <p:cxnSp>
        <p:nvCxnSpPr>
          <p:cNvPr id="53" name="Rett pil 52"/>
          <p:cNvCxnSpPr/>
          <p:nvPr/>
        </p:nvCxnSpPr>
        <p:spPr>
          <a:xfrm flipV="1">
            <a:off x="6196522" y="2650520"/>
            <a:ext cx="607726" cy="202486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pil 55"/>
          <p:cNvCxnSpPr/>
          <p:nvPr/>
        </p:nvCxnSpPr>
        <p:spPr>
          <a:xfrm flipH="1" flipV="1">
            <a:off x="4868734" y="1949225"/>
            <a:ext cx="1399496" cy="5980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pil 63"/>
          <p:cNvCxnSpPr/>
          <p:nvPr/>
        </p:nvCxnSpPr>
        <p:spPr>
          <a:xfrm flipH="1">
            <a:off x="1979712" y="1966809"/>
            <a:ext cx="1448861" cy="59746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Sylinder 66"/>
          <p:cNvSpPr txBox="1"/>
          <p:nvPr/>
        </p:nvSpPr>
        <p:spPr>
          <a:xfrm>
            <a:off x="4499992" y="2329716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m</a:t>
            </a:r>
            <a:r>
              <a:rPr lang="nb-NO" sz="1400" dirty="0" smtClean="0">
                <a:solidFill>
                  <a:srgbClr val="00B050"/>
                </a:solidFill>
              </a:rPr>
              <a:t>ottar informasjon trådløst med </a:t>
            </a:r>
            <a:r>
              <a:rPr lang="nb-NO" sz="1400" dirty="0" err="1" smtClean="0">
                <a:solidFill>
                  <a:srgbClr val="00B050"/>
                </a:solidFill>
              </a:rPr>
              <a:t>wifi</a:t>
            </a:r>
            <a:endParaRPr lang="nb-NO" sz="1400" dirty="0">
              <a:solidFill>
                <a:srgbClr val="00B050"/>
              </a:solidFill>
            </a:endParaRPr>
          </a:p>
        </p:txBody>
      </p:sp>
      <p:sp>
        <p:nvSpPr>
          <p:cNvPr id="68" name="TekstSylinder 67"/>
          <p:cNvSpPr txBox="1"/>
          <p:nvPr/>
        </p:nvSpPr>
        <p:spPr>
          <a:xfrm>
            <a:off x="2475633" y="2295940"/>
            <a:ext cx="1232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rgbClr val="00B050"/>
                </a:solidFill>
              </a:rPr>
              <a:t>viser informasjon som en nettside til</a:t>
            </a:r>
            <a:endParaRPr lang="nb-NO" sz="1400" dirty="0">
              <a:solidFill>
                <a:srgbClr val="00B050"/>
              </a:solidFill>
            </a:endParaRPr>
          </a:p>
        </p:txBody>
      </p:sp>
      <p:sp>
        <p:nvSpPr>
          <p:cNvPr id="69" name="TekstSylinder 68"/>
          <p:cNvSpPr txBox="1"/>
          <p:nvPr/>
        </p:nvSpPr>
        <p:spPr>
          <a:xfrm>
            <a:off x="3468594" y="5060104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TekstSylinder 71"/>
          <p:cNvSpPr txBox="1"/>
          <p:nvPr/>
        </p:nvSpPr>
        <p:spPr>
          <a:xfrm>
            <a:off x="1979712" y="4057908"/>
            <a:ext cx="162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>
                <a:solidFill>
                  <a:srgbClr val="00B050"/>
                </a:solidFill>
              </a:rPr>
              <a:t>finner </a:t>
            </a:r>
            <a:r>
              <a:rPr lang="nb-NO" sz="1400" dirty="0">
                <a:solidFill>
                  <a:srgbClr val="00B050"/>
                </a:solidFill>
              </a:rPr>
              <a:t>fram informasjonen</a:t>
            </a:r>
          </a:p>
        </p:txBody>
      </p:sp>
    </p:spTree>
    <p:extLst>
      <p:ext uri="{BB962C8B-B14F-4D97-AF65-F5344CB8AC3E}">
        <p14:creationId xmlns:p14="http://schemas.microsoft.com/office/powerpoint/2010/main" val="284306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30" grpId="0" animBg="1"/>
      <p:bldP spid="2" grpId="0"/>
      <p:bldP spid="17" grpId="0"/>
      <p:bldP spid="18" grpId="0"/>
      <p:bldP spid="21" grpId="0"/>
      <p:bldP spid="43" grpId="0" animBg="1"/>
      <p:bldP spid="9" grpId="0"/>
      <p:bldP spid="49" grpId="0"/>
      <p:bldP spid="67" grpId="0"/>
      <p:bldP spid="68" grpId="0"/>
      <p:bldP spid="69" grpId="0"/>
      <p:bldP spid="7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140</Words>
  <Application>Microsoft Office PowerPoint</Application>
  <PresentationFormat>On-screen Show (4:3)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Office-tema</vt:lpstr>
      <vt:lpstr>PowerPoint Presentation</vt:lpstr>
      <vt:lpstr>PowerPoint Presentation</vt:lpstr>
      <vt:lpstr>Eksempel på flytskjema for å hente en nettside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8</cp:revision>
  <dcterms:created xsi:type="dcterms:W3CDTF">2017-02-26T16:44:45Z</dcterms:created>
  <dcterms:modified xsi:type="dcterms:W3CDTF">2021-03-22T20:52:07Z</dcterms:modified>
</cp:coreProperties>
</file>