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7"/>
  </p:notesMasterIdLst>
  <p:sldIdLst>
    <p:sldId id="270" r:id="rId2"/>
    <p:sldId id="264" r:id="rId3"/>
    <p:sldId id="265" r:id="rId4"/>
    <p:sldId id="266" r:id="rId5"/>
    <p:sldId id="267" r:id="rId6"/>
  </p:sldIdLst>
  <p:sldSz cx="9144000" cy="6858000" type="screen4x3"/>
  <p:notesSz cx="6858000" cy="9144000"/>
  <p:defaultTextStyle>
    <a:defPPr>
      <a:defRPr lang="nb-NO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124" d="100"/>
          <a:sy n="124" d="100"/>
        </p:scale>
        <p:origin x="1224" y="108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ACE6DDD-D7F3-475C-AB9E-D9D4E5956900}" type="datetimeFigureOut">
              <a:rPr lang="nb-NO" smtClean="0"/>
              <a:t>14.07.2022</a:t>
            </a:fld>
            <a:endParaRPr lang="nb-NO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nb-NO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D171E54-6F8B-4872-A087-69507888C364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04022258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33F02-80C3-49ED-BAFC-EBDB19DCAD05}" type="datetimeFigureOut">
              <a:rPr lang="nb-NO" smtClean="0"/>
              <a:t>14.07.2022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3147C-8BF1-4696-912D-5A8AA79BA6B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5993967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33F02-80C3-49ED-BAFC-EBDB19DCAD05}" type="datetimeFigureOut">
              <a:rPr lang="nb-NO" smtClean="0"/>
              <a:t>14.07.2022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3147C-8BF1-4696-912D-5A8AA79BA6B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85870227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33F02-80C3-49ED-BAFC-EBDB19DCAD05}" type="datetimeFigureOut">
              <a:rPr lang="nb-NO" smtClean="0"/>
              <a:t>14.07.2022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3147C-8BF1-4696-912D-5A8AA79BA6B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5885703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33F02-80C3-49ED-BAFC-EBDB19DCAD05}" type="datetimeFigureOut">
              <a:rPr lang="nb-NO" smtClean="0"/>
              <a:t>14.07.2022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3147C-8BF1-4696-912D-5A8AA79BA6B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3937503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33F02-80C3-49ED-BAFC-EBDB19DCAD05}" type="datetimeFigureOut">
              <a:rPr lang="nb-NO" smtClean="0"/>
              <a:t>14.07.2022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3147C-8BF1-4696-912D-5A8AA79BA6B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9039006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33F02-80C3-49ED-BAFC-EBDB19DCAD05}" type="datetimeFigureOut">
              <a:rPr lang="nb-NO" smtClean="0"/>
              <a:t>14.07.2022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3147C-8BF1-4696-912D-5A8AA79BA6B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128666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33F02-80C3-49ED-BAFC-EBDB19DCAD05}" type="datetimeFigureOut">
              <a:rPr lang="nb-NO" smtClean="0"/>
              <a:t>14.07.2022</a:t>
            </a:fld>
            <a:endParaRPr lang="nb-NO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3147C-8BF1-4696-912D-5A8AA79BA6B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33242018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33F02-80C3-49ED-BAFC-EBDB19DCAD05}" type="datetimeFigureOut">
              <a:rPr lang="nb-NO" smtClean="0"/>
              <a:t>14.07.2022</a:t>
            </a:fld>
            <a:endParaRPr lang="nb-NO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3147C-8BF1-4696-912D-5A8AA79BA6B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224609322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33F02-80C3-49ED-BAFC-EBDB19DCAD05}" type="datetimeFigureOut">
              <a:rPr lang="nb-NO" smtClean="0"/>
              <a:t>14.07.2022</a:t>
            </a:fld>
            <a:endParaRPr lang="nb-NO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3147C-8BF1-4696-912D-5A8AA79BA6B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1201464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33F02-80C3-49ED-BAFC-EBDB19DCAD05}" type="datetimeFigureOut">
              <a:rPr lang="nb-NO" smtClean="0"/>
              <a:t>14.07.2022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3147C-8BF1-4696-912D-5A8AA79BA6B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4176027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nb-NO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7433F02-80C3-49ED-BAFC-EBDB19DCAD05}" type="datetimeFigureOut">
              <a:rPr lang="nb-NO" smtClean="0"/>
              <a:t>14.07.2022</a:t>
            </a:fld>
            <a:endParaRPr lang="nb-NO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nb-NO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7A3147C-8BF1-4696-912D-5A8AA79BA6B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305116312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nb-NO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nb-NO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7433F02-80C3-49ED-BAFC-EBDB19DCAD05}" type="datetimeFigureOut">
              <a:rPr lang="nb-NO" smtClean="0"/>
              <a:t>14.07.2022</a:t>
            </a:fld>
            <a:endParaRPr lang="nb-NO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nb-NO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A3147C-8BF1-4696-912D-5A8AA79BA6BE}" type="slidenum">
              <a:rPr lang="nb-NO" smtClean="0"/>
              <a:t>‹#›</a:t>
            </a:fld>
            <a:endParaRPr lang="nb-NO"/>
          </a:p>
        </p:txBody>
      </p:sp>
    </p:spTree>
    <p:extLst>
      <p:ext uri="{BB962C8B-B14F-4D97-AF65-F5344CB8AC3E}">
        <p14:creationId xmlns:p14="http://schemas.microsoft.com/office/powerpoint/2010/main" val="14671713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nb-NO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hyperlink" Target="http://www.viten.no/platetektonikk" TargetMode="Externa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4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nb-NO" dirty="0" smtClean="0"/>
              <a:t>Utforsking 1</a:t>
            </a:r>
            <a:endParaRPr lang="nb-NO" dirty="0"/>
          </a:p>
        </p:txBody>
      </p:sp>
      <p:sp>
        <p:nvSpPr>
          <p:cNvPr id="5" name="Subtitle 4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nb-NO" dirty="0" smtClean="0"/>
              <a:t>Økt </a:t>
            </a:r>
            <a:r>
              <a:rPr lang="nb-NO" dirty="0" smtClean="0"/>
              <a:t>3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0548540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Jobb sammen to og to 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nb-NO" dirty="0" smtClean="0"/>
              <a:t>Gå inn på siden </a:t>
            </a:r>
            <a:r>
              <a:rPr lang="nb-NO" b="1" dirty="0">
                <a:hlinkClick r:id="rId2"/>
              </a:rPr>
              <a:t>http://</a:t>
            </a:r>
            <a:r>
              <a:rPr lang="nb-NO" b="1" dirty="0" smtClean="0">
                <a:hlinkClick r:id="rId2"/>
              </a:rPr>
              <a:t>www.viten.no/platetektonikk</a:t>
            </a:r>
            <a:r>
              <a:rPr lang="nb-NO" b="1" dirty="0" smtClean="0"/>
              <a:t> </a:t>
            </a:r>
            <a:endParaRPr lang="nb-NO" b="1" dirty="0" smtClean="0"/>
          </a:p>
          <a:p>
            <a:r>
              <a:rPr lang="nb-NO" b="1" dirty="0" smtClean="0"/>
              <a:t>Jobb dere gjennom hele programmet</a:t>
            </a:r>
          </a:p>
        </p:txBody>
      </p:sp>
    </p:spTree>
    <p:extLst>
      <p:ext uri="{BB962C8B-B14F-4D97-AF65-F5344CB8AC3E}">
        <p14:creationId xmlns:p14="http://schemas.microsoft.com/office/powerpoint/2010/main" val="1642781930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892175"/>
          </a:xfrm>
        </p:spPr>
        <p:txBody>
          <a:bodyPr/>
          <a:lstStyle/>
          <a:p>
            <a:r>
              <a:rPr lang="nb-NO" dirty="0" err="1" smtClean="0"/>
              <a:t>Wegener</a:t>
            </a:r>
            <a:r>
              <a:rPr lang="nb-NO" dirty="0" smtClean="0"/>
              <a:t> vs. Wilson 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sz="half" idx="1"/>
          </p:nvPr>
        </p:nvSpPr>
        <p:spPr>
          <a:xfrm>
            <a:off x="628650" y="2060847"/>
            <a:ext cx="3886200" cy="4129269"/>
          </a:xfrm>
        </p:spPr>
        <p:txBody>
          <a:bodyPr/>
          <a:lstStyle/>
          <a:p>
            <a:pPr marL="0" indent="0">
              <a:buNone/>
            </a:pPr>
            <a:r>
              <a:rPr lang="nb-NO" dirty="0" smtClean="0"/>
              <a:t>Alfred </a:t>
            </a:r>
            <a:r>
              <a:rPr lang="nb-NO" dirty="0" err="1" smtClean="0"/>
              <a:t>Wegener</a:t>
            </a:r>
            <a:r>
              <a:rPr lang="nb-NO" dirty="0" smtClean="0"/>
              <a:t> 1920</a:t>
            </a:r>
            <a:endParaRPr lang="nb-NO" dirty="0"/>
          </a:p>
        </p:txBody>
      </p:sp>
      <p:sp>
        <p:nvSpPr>
          <p:cNvPr id="4" name="Plassholder for innhold 3"/>
          <p:cNvSpPr>
            <a:spLocks noGrp="1"/>
          </p:cNvSpPr>
          <p:nvPr>
            <p:ph sz="half" idx="2"/>
          </p:nvPr>
        </p:nvSpPr>
        <p:spPr>
          <a:xfrm>
            <a:off x="4648200" y="1988840"/>
            <a:ext cx="4038600" cy="4137323"/>
          </a:xfrm>
        </p:spPr>
        <p:txBody>
          <a:bodyPr/>
          <a:lstStyle/>
          <a:p>
            <a:pPr marL="0" indent="0">
              <a:buNone/>
            </a:pPr>
            <a:r>
              <a:rPr lang="nb-NO" dirty="0" err="1" smtClean="0"/>
              <a:t>Tuzo</a:t>
            </a:r>
            <a:r>
              <a:rPr lang="nb-NO" dirty="0" smtClean="0"/>
              <a:t> Wilson 1960 </a:t>
            </a:r>
            <a:endParaRPr lang="nb-NO" dirty="0"/>
          </a:p>
        </p:txBody>
      </p:sp>
      <p:pic>
        <p:nvPicPr>
          <p:cNvPr id="5" name="Bild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0526" y="2564904"/>
            <a:ext cx="2051430" cy="3024336"/>
          </a:xfrm>
          <a:prstGeom prst="rect">
            <a:avLst/>
          </a:prstGeom>
        </p:spPr>
      </p:pic>
      <p:pic>
        <p:nvPicPr>
          <p:cNvPr id="6" name="Bilde 5"/>
          <p:cNvPicPr>
            <a:picLocks noChangeAspect="1"/>
          </p:cNvPicPr>
          <p:nvPr/>
        </p:nvPicPr>
        <p:blipFill rotWithShape="1"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-4508" b="4508"/>
          <a:stretch/>
        </p:blipFill>
        <p:spPr>
          <a:xfrm>
            <a:off x="4788024" y="2390739"/>
            <a:ext cx="2257237" cy="3198501"/>
          </a:xfrm>
          <a:prstGeom prst="rect">
            <a:avLst/>
          </a:prstGeom>
        </p:spPr>
      </p:pic>
      <p:sp>
        <p:nvSpPr>
          <p:cNvPr id="7" name="TextBox 6"/>
          <p:cNvSpPr txBox="1"/>
          <p:nvPr/>
        </p:nvSpPr>
        <p:spPr>
          <a:xfrm>
            <a:off x="691924" y="1151172"/>
            <a:ext cx="7120436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nb-NO" dirty="0" smtClean="0"/>
              <a:t>Sorter eller marker argumentene dere har fått utdelt – hvilke av dem tror du </a:t>
            </a:r>
            <a:r>
              <a:rPr lang="nb-NO" dirty="0" err="1" smtClean="0"/>
              <a:t>Wegener</a:t>
            </a:r>
            <a:r>
              <a:rPr lang="nb-NO" dirty="0" smtClean="0"/>
              <a:t> brukte på 1920-tallet?</a:t>
            </a:r>
            <a:endParaRPr lang="nb-NO" dirty="0"/>
          </a:p>
        </p:txBody>
      </p:sp>
    </p:spTree>
    <p:extLst>
      <p:ext uri="{BB962C8B-B14F-4D97-AF65-F5344CB8AC3E}">
        <p14:creationId xmlns:p14="http://schemas.microsoft.com/office/powerpoint/2010/main" val="334326621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Sammenlign observasjoner 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514350" indent="-514350">
              <a:buFont typeface="+mj-lt"/>
              <a:buAutoNum type="arabicPeriod"/>
            </a:pPr>
            <a:r>
              <a:rPr lang="nb-NO" dirty="0" smtClean="0"/>
              <a:t>Marker de </a:t>
            </a:r>
            <a:r>
              <a:rPr lang="nb-NO" dirty="0"/>
              <a:t>observasjoner som støtter teorien om </a:t>
            </a:r>
            <a:r>
              <a:rPr lang="nb-NO" i="1" u="sng" dirty="0"/>
              <a:t>platetektonikk</a:t>
            </a:r>
            <a:r>
              <a:rPr lang="nb-NO" dirty="0"/>
              <a:t>. </a:t>
            </a:r>
            <a:endParaRPr lang="nb-NO" dirty="0" smtClean="0"/>
          </a:p>
          <a:p>
            <a:pPr marL="514350" indent="-514350">
              <a:buFont typeface="+mj-lt"/>
              <a:buAutoNum type="arabicPeriod"/>
            </a:pPr>
            <a:r>
              <a:rPr lang="nb-NO" dirty="0" smtClean="0"/>
              <a:t>Marker de observasjonene </a:t>
            </a:r>
            <a:r>
              <a:rPr lang="nb-NO" dirty="0"/>
              <a:t>som </a:t>
            </a:r>
            <a:r>
              <a:rPr lang="nb-NO" dirty="0" err="1"/>
              <a:t>Wegener</a:t>
            </a:r>
            <a:r>
              <a:rPr lang="nb-NO" dirty="0"/>
              <a:t> brukte for sin teori om </a:t>
            </a:r>
            <a:r>
              <a:rPr lang="nb-NO" i="1" u="sng" dirty="0"/>
              <a:t>kontinentaldrift</a:t>
            </a:r>
            <a:r>
              <a:rPr lang="nb-NO" dirty="0"/>
              <a:t>.</a:t>
            </a:r>
          </a:p>
          <a:p>
            <a:pPr marL="0" indent="0">
              <a:buNone/>
            </a:pPr>
            <a:r>
              <a:rPr lang="nb-NO" dirty="0" smtClean="0"/>
              <a:t/>
            </a:r>
            <a:br>
              <a:rPr lang="nb-NO" dirty="0" smtClean="0"/>
            </a:br>
            <a:r>
              <a:rPr lang="nb-NO" dirty="0" smtClean="0"/>
              <a:t>Sammenlign </a:t>
            </a:r>
            <a:r>
              <a:rPr lang="nb-NO" dirty="0"/>
              <a:t>de to listene – hvilke observasjoner er de samme og hvilke er forskjellige?</a:t>
            </a:r>
          </a:p>
        </p:txBody>
      </p:sp>
    </p:spTree>
    <p:extLst>
      <p:ext uri="{BB962C8B-B14F-4D97-AF65-F5344CB8AC3E}">
        <p14:creationId xmlns:p14="http://schemas.microsoft.com/office/powerpoint/2010/main" val="70309439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nb-NO" dirty="0" smtClean="0"/>
              <a:t>Fagspesifikke begreper </a:t>
            </a:r>
            <a:endParaRPr lang="nb-NO" dirty="0"/>
          </a:p>
        </p:txBody>
      </p:sp>
      <p:sp>
        <p:nvSpPr>
          <p:cNvPr id="3" name="Plassholder for innhold 2"/>
          <p:cNvSpPr>
            <a:spLocks noGrp="1"/>
          </p:cNvSpPr>
          <p:nvPr>
            <p:ph idx="1"/>
          </p:nvPr>
        </p:nvSpPr>
        <p:spPr>
          <a:xfrm>
            <a:off x="628650" y="1825626"/>
            <a:ext cx="7886700" cy="4051646"/>
          </a:xfrm>
          <a:solidFill>
            <a:schemeClr val="accent1">
              <a:lumMod val="50000"/>
            </a:schemeClr>
          </a:solidFill>
        </p:spPr>
        <p:style>
          <a:lnRef idx="2">
            <a:schemeClr val="accent6">
              <a:shade val="50000"/>
            </a:schemeClr>
          </a:lnRef>
          <a:fillRef idx="1">
            <a:schemeClr val="accent6"/>
          </a:fillRef>
          <a:effectRef idx="0">
            <a:schemeClr val="accent6"/>
          </a:effectRef>
          <a:fontRef idx="minor">
            <a:schemeClr val="lt1"/>
          </a:fontRef>
        </p:style>
        <p:txBody>
          <a:bodyPr>
            <a:noAutofit/>
          </a:bodyPr>
          <a:lstStyle/>
          <a:p>
            <a:r>
              <a:rPr lang="nb-NO" sz="2200" b="1" dirty="0" smtClean="0"/>
              <a:t>Kontinentaldrift: </a:t>
            </a:r>
            <a:r>
              <a:rPr lang="nb-NO" sz="2200" dirty="0" smtClean="0"/>
              <a:t/>
            </a:r>
            <a:br>
              <a:rPr lang="nb-NO" sz="2200" dirty="0" smtClean="0"/>
            </a:br>
            <a:r>
              <a:rPr lang="nb-NO" sz="2200" dirty="0" smtClean="0"/>
              <a:t>1) generell </a:t>
            </a:r>
            <a:r>
              <a:rPr lang="nb-NO" sz="2200" dirty="0"/>
              <a:t>bevegelse av kontinentalplater i forhold til </a:t>
            </a:r>
            <a:r>
              <a:rPr lang="nb-NO" sz="2200" dirty="0" smtClean="0"/>
              <a:t>hverandre</a:t>
            </a:r>
            <a:br>
              <a:rPr lang="nb-NO" sz="2200" dirty="0" smtClean="0"/>
            </a:br>
            <a:r>
              <a:rPr lang="nb-NO" sz="2200" dirty="0" smtClean="0"/>
              <a:t>2) </a:t>
            </a:r>
            <a:r>
              <a:rPr lang="nb-NO" sz="2200" dirty="0"/>
              <a:t>e</a:t>
            </a:r>
            <a:r>
              <a:rPr lang="nb-NO" sz="2200" dirty="0" smtClean="0"/>
              <a:t>n </a:t>
            </a:r>
            <a:r>
              <a:rPr lang="nb-NO" sz="2200" dirty="0"/>
              <a:t>teori om disse </a:t>
            </a:r>
            <a:r>
              <a:rPr lang="nb-NO" sz="2200" dirty="0" smtClean="0"/>
              <a:t>bevegelsene, </a:t>
            </a:r>
            <a:r>
              <a:rPr lang="nb-NO" sz="2200" dirty="0"/>
              <a:t>som ble utviklet særlig av geologene Frank </a:t>
            </a:r>
            <a:r>
              <a:rPr lang="nb-NO" sz="2200" dirty="0" err="1"/>
              <a:t>Bursley</a:t>
            </a:r>
            <a:r>
              <a:rPr lang="nb-NO" sz="2200" dirty="0"/>
              <a:t> Taylor og Alfred </a:t>
            </a:r>
            <a:r>
              <a:rPr lang="nb-NO" sz="2200" dirty="0" err="1"/>
              <a:t>Wegener</a:t>
            </a:r>
            <a:r>
              <a:rPr lang="nb-NO" sz="2200" dirty="0" smtClean="0"/>
              <a:t>.</a:t>
            </a:r>
            <a:br>
              <a:rPr lang="nb-NO" sz="2200" dirty="0" smtClean="0"/>
            </a:br>
            <a:r>
              <a:rPr lang="nb-NO" sz="2200" dirty="0" smtClean="0"/>
              <a:t/>
            </a:r>
            <a:br>
              <a:rPr lang="nb-NO" sz="2200" dirty="0" smtClean="0"/>
            </a:br>
            <a:endParaRPr lang="nb-NO" sz="2200" dirty="0" smtClean="0"/>
          </a:p>
          <a:p>
            <a:r>
              <a:rPr lang="nb-NO" sz="2200" b="1" dirty="0" smtClean="0"/>
              <a:t>Platetektonikk:</a:t>
            </a:r>
            <a:br>
              <a:rPr lang="nb-NO" sz="2200" b="1" dirty="0" smtClean="0"/>
            </a:br>
            <a:r>
              <a:rPr lang="nb-NO" sz="2200" dirty="0"/>
              <a:t>v</a:t>
            </a:r>
            <a:r>
              <a:rPr lang="nb-NO" sz="2200" dirty="0" smtClean="0"/>
              <a:t>itenskapen </a:t>
            </a:r>
            <a:r>
              <a:rPr lang="nb-NO" sz="2200" dirty="0"/>
              <a:t>som utforsker og forklarer jordskorpens </a:t>
            </a:r>
            <a:r>
              <a:rPr lang="nb-NO" sz="2200" dirty="0" smtClean="0"/>
              <a:t>bevegelse</a:t>
            </a:r>
            <a:endParaRPr lang="nb-NO" sz="2200" b="1" dirty="0"/>
          </a:p>
        </p:txBody>
      </p:sp>
    </p:spTree>
    <p:extLst>
      <p:ext uri="{BB962C8B-B14F-4D97-AF65-F5344CB8AC3E}">
        <p14:creationId xmlns:p14="http://schemas.microsoft.com/office/powerpoint/2010/main" val="1055318102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46</TotalTime>
  <Words>138</Words>
  <Application>Microsoft Office PowerPoint</Application>
  <PresentationFormat>Skjermfremvisning (4:3)</PresentationFormat>
  <Paragraphs>16</Paragraphs>
  <Slides>5</Slides>
  <Notes>0</Notes>
  <HiddenSlides>0</HiddenSlides>
  <MMClips>0</MMClips>
  <ScaleCrop>false</ScaleCrop>
  <HeadingPairs>
    <vt:vector size="6" baseType="variant">
      <vt:variant>
        <vt:lpstr>Brukte skrifter</vt:lpstr>
      </vt:variant>
      <vt:variant>
        <vt:i4>2</vt:i4>
      </vt:variant>
      <vt:variant>
        <vt:lpstr>Tema</vt:lpstr>
      </vt:variant>
      <vt:variant>
        <vt:i4>1</vt:i4>
      </vt:variant>
      <vt:variant>
        <vt:lpstr>Lysbildetitler</vt:lpstr>
      </vt:variant>
      <vt:variant>
        <vt:i4>5</vt:i4>
      </vt:variant>
    </vt:vector>
  </HeadingPairs>
  <TitlesOfParts>
    <vt:vector size="8" baseType="lpstr">
      <vt:lpstr>Arial</vt:lpstr>
      <vt:lpstr>Calibri</vt:lpstr>
      <vt:lpstr>Office Theme</vt:lpstr>
      <vt:lpstr>Utforsking 1</vt:lpstr>
      <vt:lpstr>Jobb sammen to og to </vt:lpstr>
      <vt:lpstr>Wegener vs. Wilson </vt:lpstr>
      <vt:lpstr>Sammenlign observasjoner </vt:lpstr>
      <vt:lpstr>Fagspesifikke begreper </vt:lpstr>
    </vt:vector>
  </TitlesOfParts>
  <Company>Universitetet i Oslo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Merethe Frøyland</dc:creator>
  <cp:lastModifiedBy>Aud Ragnhild Skår</cp:lastModifiedBy>
  <cp:revision>9</cp:revision>
  <dcterms:created xsi:type="dcterms:W3CDTF">2017-05-03T11:58:27Z</dcterms:created>
  <dcterms:modified xsi:type="dcterms:W3CDTF">2022-07-14T14:00:01Z</dcterms:modified>
</cp:coreProperties>
</file>