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E6DDD-D7F3-475C-AB9E-D9D4E5956900}" type="datetimeFigureOut">
              <a:rPr lang="nb-NO" smtClean="0"/>
              <a:t>14.07.2022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71E54-6F8B-4872-A087-69507888C3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0222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3F02-80C3-49ED-BAFC-EBDB19DCAD05}" type="datetimeFigureOut">
              <a:rPr lang="nb-NO" smtClean="0"/>
              <a:t>14.07.2022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47C-8BF1-4696-912D-5A8AA79BA6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939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3F02-80C3-49ED-BAFC-EBDB19DCAD05}" type="datetimeFigureOut">
              <a:rPr lang="nb-NO" smtClean="0"/>
              <a:t>14.07.2022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47C-8BF1-4696-912D-5A8AA79BA6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870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3F02-80C3-49ED-BAFC-EBDB19DCAD05}" type="datetimeFigureOut">
              <a:rPr lang="nb-NO" smtClean="0"/>
              <a:t>14.07.2022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47C-8BF1-4696-912D-5A8AA79BA6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857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3F02-80C3-49ED-BAFC-EBDB19DCAD05}" type="datetimeFigureOut">
              <a:rPr lang="nb-NO" smtClean="0"/>
              <a:t>14.07.2022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47C-8BF1-4696-912D-5A8AA79BA6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375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3F02-80C3-49ED-BAFC-EBDB19DCAD05}" type="datetimeFigureOut">
              <a:rPr lang="nb-NO" smtClean="0"/>
              <a:t>14.07.2022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47C-8BF1-4696-912D-5A8AA79BA6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390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3F02-80C3-49ED-BAFC-EBDB19DCAD05}" type="datetimeFigureOut">
              <a:rPr lang="nb-NO" smtClean="0"/>
              <a:t>14.07.2022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47C-8BF1-4696-912D-5A8AA79BA6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866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3F02-80C3-49ED-BAFC-EBDB19DCAD05}" type="datetimeFigureOut">
              <a:rPr lang="nb-NO" smtClean="0"/>
              <a:t>14.07.2022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47C-8BF1-4696-912D-5A8AA79BA6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242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3F02-80C3-49ED-BAFC-EBDB19DCAD05}" type="datetimeFigureOut">
              <a:rPr lang="nb-NO" smtClean="0"/>
              <a:t>14.07.2022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47C-8BF1-4696-912D-5A8AA79BA6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6093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3F02-80C3-49ED-BAFC-EBDB19DCAD05}" type="datetimeFigureOut">
              <a:rPr lang="nb-NO" smtClean="0"/>
              <a:t>14.07.2022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47C-8BF1-4696-912D-5A8AA79BA6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14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3F02-80C3-49ED-BAFC-EBDB19DCAD05}" type="datetimeFigureOut">
              <a:rPr lang="nb-NO" smtClean="0"/>
              <a:t>14.07.2022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47C-8BF1-4696-912D-5A8AA79BA6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6027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3F02-80C3-49ED-BAFC-EBDB19DCAD05}" type="datetimeFigureOut">
              <a:rPr lang="nb-NO" smtClean="0"/>
              <a:t>14.07.2022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47C-8BF1-4696-912D-5A8AA79BA6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116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33F02-80C3-49ED-BAFC-EBDB19DCAD05}" type="datetimeFigureOut">
              <a:rPr lang="nb-NO" smtClean="0"/>
              <a:t>14.07.2022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3147C-8BF1-4696-912D-5A8AA79BA6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7171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ten.no/platetektonik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Utforsking 1</a:t>
            </a:r>
            <a:endParaRPr lang="nb-NO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Økt </a:t>
            </a:r>
            <a:r>
              <a:rPr lang="nb-NO" dirty="0" smtClean="0"/>
              <a:t>3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5485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Jobb sammen to og to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Gå inn på siden </a:t>
            </a:r>
            <a:r>
              <a:rPr lang="nb-NO" b="1" dirty="0">
                <a:hlinkClick r:id="rId2"/>
              </a:rPr>
              <a:t>http://</a:t>
            </a:r>
            <a:r>
              <a:rPr lang="nb-NO" b="1" dirty="0" smtClean="0">
                <a:hlinkClick r:id="rId2"/>
              </a:rPr>
              <a:t>www.viten.no/platetektonikk</a:t>
            </a:r>
            <a:r>
              <a:rPr lang="nb-NO" b="1" dirty="0" smtClean="0"/>
              <a:t> </a:t>
            </a:r>
            <a:endParaRPr lang="nb-NO" b="1" dirty="0" smtClean="0"/>
          </a:p>
          <a:p>
            <a:r>
              <a:rPr lang="nb-NO" b="1" dirty="0" smtClean="0"/>
              <a:t>Jobb dere gjennom hele programmet</a:t>
            </a:r>
          </a:p>
        </p:txBody>
      </p:sp>
    </p:spTree>
    <p:extLst>
      <p:ext uri="{BB962C8B-B14F-4D97-AF65-F5344CB8AC3E}">
        <p14:creationId xmlns:p14="http://schemas.microsoft.com/office/powerpoint/2010/main" val="164278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92175"/>
          </a:xfrm>
        </p:spPr>
        <p:txBody>
          <a:bodyPr/>
          <a:lstStyle/>
          <a:p>
            <a:r>
              <a:rPr lang="nb-NO" dirty="0" err="1" smtClean="0"/>
              <a:t>Wegener</a:t>
            </a:r>
            <a:r>
              <a:rPr lang="nb-NO" dirty="0" smtClean="0"/>
              <a:t> vs. Wilson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2060847"/>
            <a:ext cx="3886200" cy="4129269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Alfred </a:t>
            </a:r>
            <a:r>
              <a:rPr lang="nb-NO" dirty="0" err="1" smtClean="0"/>
              <a:t>Wegener</a:t>
            </a:r>
            <a:r>
              <a:rPr lang="nb-NO" dirty="0" smtClean="0"/>
              <a:t> 1920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/>
          <a:p>
            <a:pPr marL="0" indent="0">
              <a:buNone/>
            </a:pPr>
            <a:r>
              <a:rPr lang="nb-NO" dirty="0" err="1" smtClean="0"/>
              <a:t>Tuzo</a:t>
            </a:r>
            <a:r>
              <a:rPr lang="nb-NO" dirty="0" smtClean="0"/>
              <a:t> Wilson 1960 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6" y="2564904"/>
            <a:ext cx="2051430" cy="3024336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08" b="4508"/>
          <a:stretch/>
        </p:blipFill>
        <p:spPr>
          <a:xfrm>
            <a:off x="4788024" y="2390739"/>
            <a:ext cx="2257237" cy="31985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1924" y="1151172"/>
            <a:ext cx="7120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Sorter eller marker argumentene dere har fått utdelt – hvilke av dem tror du </a:t>
            </a:r>
            <a:r>
              <a:rPr lang="nb-NO" dirty="0" err="1" smtClean="0"/>
              <a:t>Wegener</a:t>
            </a:r>
            <a:r>
              <a:rPr lang="nb-NO" dirty="0" smtClean="0"/>
              <a:t> brukte på 1920-tallet?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3266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Sammenlign observasjoner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 smtClean="0"/>
              <a:t>Marker de </a:t>
            </a:r>
            <a:r>
              <a:rPr lang="nb-NO" dirty="0"/>
              <a:t>observasjoner som støtter teorien om </a:t>
            </a:r>
            <a:r>
              <a:rPr lang="nb-NO" i="1" u="sng" dirty="0"/>
              <a:t>platetektonikk</a:t>
            </a:r>
            <a:r>
              <a:rPr lang="nb-NO" dirty="0"/>
              <a:t>. </a:t>
            </a: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Marker de observasjonene </a:t>
            </a:r>
            <a:r>
              <a:rPr lang="nb-NO" dirty="0"/>
              <a:t>som </a:t>
            </a:r>
            <a:r>
              <a:rPr lang="nb-NO" dirty="0" err="1"/>
              <a:t>Wegener</a:t>
            </a:r>
            <a:r>
              <a:rPr lang="nb-NO" dirty="0"/>
              <a:t> brukte for sin teori om </a:t>
            </a:r>
            <a:r>
              <a:rPr lang="nb-NO" i="1" u="sng" dirty="0"/>
              <a:t>kontinentaldrift</a:t>
            </a:r>
            <a:r>
              <a:rPr lang="nb-NO" dirty="0"/>
              <a:t>.</a:t>
            </a:r>
          </a:p>
          <a:p>
            <a:pPr marL="0" indent="0">
              <a:buNone/>
            </a:pP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Sammenlign </a:t>
            </a:r>
            <a:r>
              <a:rPr lang="nb-NO" dirty="0"/>
              <a:t>de to listene – hvilke observasjoner er de samme og hvilke er forskjellige?</a:t>
            </a:r>
          </a:p>
        </p:txBody>
      </p:sp>
    </p:spTree>
    <p:extLst>
      <p:ext uri="{BB962C8B-B14F-4D97-AF65-F5344CB8AC3E}">
        <p14:creationId xmlns:p14="http://schemas.microsoft.com/office/powerpoint/2010/main" val="703094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Fagspesifikke begreper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4051646"/>
          </a:xfrm>
          <a:solidFill>
            <a:schemeClr val="accent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nb-NO" sz="2200" b="1" dirty="0" smtClean="0"/>
              <a:t>Kontinentaldrift: </a:t>
            </a:r>
            <a:r>
              <a:rPr lang="nb-NO" sz="2200" dirty="0" smtClean="0"/>
              <a:t/>
            </a:r>
            <a:br>
              <a:rPr lang="nb-NO" sz="2200" dirty="0" smtClean="0"/>
            </a:br>
            <a:r>
              <a:rPr lang="nb-NO" sz="2200" dirty="0" smtClean="0"/>
              <a:t>1) generell </a:t>
            </a:r>
            <a:r>
              <a:rPr lang="nb-NO" sz="2200" dirty="0"/>
              <a:t>bevegelse av kontinentalplater i forhold til </a:t>
            </a:r>
            <a:r>
              <a:rPr lang="nb-NO" sz="2200" dirty="0" smtClean="0"/>
              <a:t>hverandre</a:t>
            </a:r>
            <a:br>
              <a:rPr lang="nb-NO" sz="2200" dirty="0" smtClean="0"/>
            </a:br>
            <a:r>
              <a:rPr lang="nb-NO" sz="2200" dirty="0" smtClean="0"/>
              <a:t>2) </a:t>
            </a:r>
            <a:r>
              <a:rPr lang="nb-NO" sz="2200" dirty="0"/>
              <a:t>e</a:t>
            </a:r>
            <a:r>
              <a:rPr lang="nb-NO" sz="2200" dirty="0" smtClean="0"/>
              <a:t>n </a:t>
            </a:r>
            <a:r>
              <a:rPr lang="nb-NO" sz="2200" dirty="0"/>
              <a:t>teori om disse </a:t>
            </a:r>
            <a:r>
              <a:rPr lang="nb-NO" sz="2200" dirty="0" smtClean="0"/>
              <a:t>bevegelsene, </a:t>
            </a:r>
            <a:r>
              <a:rPr lang="nb-NO" sz="2200" dirty="0"/>
              <a:t>som ble utviklet særlig av geologene Frank </a:t>
            </a:r>
            <a:r>
              <a:rPr lang="nb-NO" sz="2200" dirty="0" err="1"/>
              <a:t>Bursley</a:t>
            </a:r>
            <a:r>
              <a:rPr lang="nb-NO" sz="2200" dirty="0"/>
              <a:t> Taylor og Alfred </a:t>
            </a:r>
            <a:r>
              <a:rPr lang="nb-NO" sz="2200" dirty="0" err="1"/>
              <a:t>Wegener</a:t>
            </a:r>
            <a:r>
              <a:rPr lang="nb-NO" sz="2200" dirty="0" smtClean="0"/>
              <a:t>.</a:t>
            </a:r>
            <a:br>
              <a:rPr lang="nb-NO" sz="2200" dirty="0" smtClean="0"/>
            </a:br>
            <a:r>
              <a:rPr lang="nb-NO" sz="2200" dirty="0" smtClean="0"/>
              <a:t/>
            </a:r>
            <a:br>
              <a:rPr lang="nb-NO" sz="2200" dirty="0" smtClean="0"/>
            </a:br>
            <a:endParaRPr lang="nb-NO" sz="2200" dirty="0" smtClean="0"/>
          </a:p>
          <a:p>
            <a:r>
              <a:rPr lang="nb-NO" sz="2200" b="1" dirty="0" smtClean="0"/>
              <a:t>Platetektonikk:</a:t>
            </a:r>
            <a:br>
              <a:rPr lang="nb-NO" sz="2200" b="1" dirty="0" smtClean="0"/>
            </a:br>
            <a:r>
              <a:rPr lang="nb-NO" sz="2200" dirty="0"/>
              <a:t>v</a:t>
            </a:r>
            <a:r>
              <a:rPr lang="nb-NO" sz="2200" dirty="0" smtClean="0"/>
              <a:t>itenskapen </a:t>
            </a:r>
            <a:r>
              <a:rPr lang="nb-NO" sz="2200" dirty="0"/>
              <a:t>som utforsker og forklarer jordskorpens </a:t>
            </a:r>
            <a:r>
              <a:rPr lang="nb-NO" sz="2200" dirty="0" smtClean="0"/>
              <a:t>bevegelse</a:t>
            </a:r>
            <a:endParaRPr lang="nb-NO" sz="2200" b="1" dirty="0"/>
          </a:p>
        </p:txBody>
      </p:sp>
    </p:spTree>
    <p:extLst>
      <p:ext uri="{BB962C8B-B14F-4D97-AF65-F5344CB8AC3E}">
        <p14:creationId xmlns:p14="http://schemas.microsoft.com/office/powerpoint/2010/main" val="1055318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138</Words>
  <Application>Microsoft Office PowerPoint</Application>
  <PresentationFormat>Skjermfremvisning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Utforsking 1</vt:lpstr>
      <vt:lpstr>Jobb sammen to og to </vt:lpstr>
      <vt:lpstr>Wegener vs. Wilson </vt:lpstr>
      <vt:lpstr>Sammenlign observasjoner </vt:lpstr>
      <vt:lpstr>Fagspesifikke begreper 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Merethe Frøyland</dc:creator>
  <cp:lastModifiedBy>Aud Ragnhild Skår</cp:lastModifiedBy>
  <cp:revision>9</cp:revision>
  <dcterms:created xsi:type="dcterms:W3CDTF">2017-05-03T11:58:27Z</dcterms:created>
  <dcterms:modified xsi:type="dcterms:W3CDTF">2022-07-14T14:00:01Z</dcterms:modified>
</cp:coreProperties>
</file>