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modernComment_126_12068907.xml" ContentType="application/vnd.ms-powerpoint.comments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sldIdLst>
    <p:sldId id="282" r:id="rId5"/>
    <p:sldId id="265" r:id="rId6"/>
    <p:sldId id="266" r:id="rId7"/>
    <p:sldId id="267" r:id="rId8"/>
    <p:sldId id="268" r:id="rId9"/>
    <p:sldId id="269" r:id="rId10"/>
    <p:sldId id="270" r:id="rId11"/>
    <p:sldId id="284" r:id="rId12"/>
    <p:sldId id="285" r:id="rId13"/>
    <p:sldId id="289" r:id="rId14"/>
    <p:sldId id="290" r:id="rId15"/>
    <p:sldId id="292" r:id="rId16"/>
    <p:sldId id="294" r:id="rId17"/>
    <p:sldId id="295" r:id="rId18"/>
  </p:sldIdLst>
  <p:sldSz cx="12192000" cy="6858000"/>
  <p:notesSz cx="6858000" cy="9144000"/>
  <p:defaultTextStyle>
    <a:defPPr>
      <a:defRPr lang="nb-N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D1083325-E0B0-656E-CF78-30BB164F5EC8}" name="Berit Reitan" initials="BR" userId="S::berire@uio.no::43bce2ec-33aa-41b6-ab62-07979b3a03d6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777F40-9807-CF60-7429-D11C9B808E62}" v="16" dt="2026-04-20T11:18:50.809"/>
    <p1510:client id="{D02AD6F7-0693-3F8A-3160-8073C5BFD8F1}" v="1" dt="2026-04-21T10:28:45.9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ddels stil 2 – utheving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iddels stil 2 – utheving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1E4AEA4-8DFA-4A89-87EB-49C32662AFE0}" styleName="Middels stil 2 – utheving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DA37D80-6434-44D0-A028-1B22A696006F}" styleName="Lys stil 3 – utheving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rit Reitan" userId="S::berire@uio.no::43bce2ec-33aa-41b6-ab62-07979b3a03d6" providerId="AD" clId="Web-{F9BB48BC-4BDB-0451-1D7D-10259289DAE5}"/>
    <pc:docChg chg="modSld">
      <pc:chgData name="Berit Reitan" userId="S::berire@uio.no::43bce2ec-33aa-41b6-ab62-07979b3a03d6" providerId="AD" clId="Web-{F9BB48BC-4BDB-0451-1D7D-10259289DAE5}" dt="2026-03-30T08:46:21.004" v="3"/>
      <pc:docMkLst>
        <pc:docMk/>
      </pc:docMkLst>
      <pc:sldChg chg="modNotes">
        <pc:chgData name="Berit Reitan" userId="S::berire@uio.no::43bce2ec-33aa-41b6-ab62-07979b3a03d6" providerId="AD" clId="Web-{F9BB48BC-4BDB-0451-1D7D-10259289DAE5}" dt="2026-03-30T08:46:21.004" v="3"/>
        <pc:sldMkLst>
          <pc:docMk/>
          <pc:sldMk cId="3540772781" sldId="292"/>
        </pc:sldMkLst>
      </pc:sldChg>
    </pc:docChg>
  </pc:docChgLst>
  <pc:docChgLst>
    <pc:chgData name="Berit Reitan" userId="43bce2ec-33aa-41b6-ab62-07979b3a03d6" providerId="ADAL" clId="{D2107AB0-7B3B-4022-A2B3-CCABC6698593}"/>
    <pc:docChg chg="undo custSel addSld delSld modSld sldOrd">
      <pc:chgData name="Berit Reitan" userId="43bce2ec-33aa-41b6-ab62-07979b3a03d6" providerId="ADAL" clId="{D2107AB0-7B3B-4022-A2B3-CCABC6698593}" dt="2026-03-30T08:27:22.547" v="907" actId="20577"/>
      <pc:docMkLst>
        <pc:docMk/>
      </pc:docMkLst>
      <pc:sldChg chg="modSp mod">
        <pc:chgData name="Berit Reitan" userId="43bce2ec-33aa-41b6-ab62-07979b3a03d6" providerId="ADAL" clId="{D2107AB0-7B3B-4022-A2B3-CCABC6698593}" dt="2026-03-30T07:40:54.431" v="741" actId="14100"/>
        <pc:sldMkLst>
          <pc:docMk/>
          <pc:sldMk cId="1618659804" sldId="285"/>
        </pc:sldMkLst>
        <pc:spChg chg="mod">
          <ac:chgData name="Berit Reitan" userId="43bce2ec-33aa-41b6-ab62-07979b3a03d6" providerId="ADAL" clId="{D2107AB0-7B3B-4022-A2B3-CCABC6698593}" dt="2026-03-30T07:40:54.431" v="741" actId="14100"/>
          <ac:spMkLst>
            <pc:docMk/>
            <pc:sldMk cId="1618659804" sldId="285"/>
            <ac:spMk id="3" creationId="{00000000-0000-0000-0000-000000000000}"/>
          </ac:spMkLst>
        </pc:spChg>
      </pc:sldChg>
      <pc:sldChg chg="delSp modSp mod">
        <pc:chgData name="Berit Reitan" userId="43bce2ec-33aa-41b6-ab62-07979b3a03d6" providerId="ADAL" clId="{D2107AB0-7B3B-4022-A2B3-CCABC6698593}" dt="2026-03-30T07:48:17.391" v="804" actId="20577"/>
        <pc:sldMkLst>
          <pc:docMk/>
          <pc:sldMk cId="1365457233" sldId="289"/>
        </pc:sldMkLst>
        <pc:spChg chg="mod">
          <ac:chgData name="Berit Reitan" userId="43bce2ec-33aa-41b6-ab62-07979b3a03d6" providerId="ADAL" clId="{D2107AB0-7B3B-4022-A2B3-CCABC6698593}" dt="2026-03-30T07:48:17.391" v="804" actId="20577"/>
          <ac:spMkLst>
            <pc:docMk/>
            <pc:sldMk cId="1365457233" sldId="289"/>
            <ac:spMk id="3" creationId="{00000000-0000-0000-0000-000000000000}"/>
          </ac:spMkLst>
        </pc:spChg>
        <pc:spChg chg="mod topLvl">
          <ac:chgData name="Berit Reitan" userId="43bce2ec-33aa-41b6-ab62-07979b3a03d6" providerId="ADAL" clId="{D2107AB0-7B3B-4022-A2B3-CCABC6698593}" dt="2026-03-30T06:39:46.849" v="5" actId="2085"/>
          <ac:spMkLst>
            <pc:docMk/>
            <pc:sldMk cId="1365457233" sldId="289"/>
            <ac:spMk id="7" creationId="{328862A4-D912-8E4B-8B72-0F8E1AFC7AC4}"/>
          </ac:spMkLst>
        </pc:spChg>
        <pc:picChg chg="mod topLvl">
          <ac:chgData name="Berit Reitan" userId="43bce2ec-33aa-41b6-ab62-07979b3a03d6" providerId="ADAL" clId="{D2107AB0-7B3B-4022-A2B3-CCABC6698593}" dt="2026-03-30T06:40:04.588" v="6" actId="692"/>
          <ac:picMkLst>
            <pc:docMk/>
            <pc:sldMk cId="1365457233" sldId="289"/>
            <ac:picMk id="6" creationId="{8B77A22C-F06E-B2B5-B977-63F451FD064A}"/>
          </ac:picMkLst>
        </pc:picChg>
      </pc:sldChg>
      <pc:sldChg chg="addSp delSp modSp mod ord">
        <pc:chgData name="Berit Reitan" userId="43bce2ec-33aa-41b6-ab62-07979b3a03d6" providerId="ADAL" clId="{D2107AB0-7B3B-4022-A2B3-CCABC6698593}" dt="2026-03-30T07:46:57.364" v="796" actId="6549"/>
        <pc:sldMkLst>
          <pc:docMk/>
          <pc:sldMk cId="1692951624" sldId="290"/>
        </pc:sldMkLst>
        <pc:spChg chg="mod">
          <ac:chgData name="Berit Reitan" userId="43bce2ec-33aa-41b6-ab62-07979b3a03d6" providerId="ADAL" clId="{D2107AB0-7B3B-4022-A2B3-CCABC6698593}" dt="2026-03-30T07:35:53.446" v="733" actId="108"/>
          <ac:spMkLst>
            <pc:docMk/>
            <pc:sldMk cId="1692951624" sldId="290"/>
            <ac:spMk id="2" creationId="{00000000-0000-0000-0000-000000000000}"/>
          </ac:spMkLst>
        </pc:spChg>
        <pc:spChg chg="mod">
          <ac:chgData name="Berit Reitan" userId="43bce2ec-33aa-41b6-ab62-07979b3a03d6" providerId="ADAL" clId="{D2107AB0-7B3B-4022-A2B3-CCABC6698593}" dt="2026-03-30T07:46:57.364" v="796" actId="6549"/>
          <ac:spMkLst>
            <pc:docMk/>
            <pc:sldMk cId="1692951624" sldId="290"/>
            <ac:spMk id="3" creationId="{00000000-0000-0000-0000-000000000000}"/>
          </ac:spMkLst>
        </pc:spChg>
        <pc:spChg chg="mod">
          <ac:chgData name="Berit Reitan" userId="43bce2ec-33aa-41b6-ab62-07979b3a03d6" providerId="ADAL" clId="{D2107AB0-7B3B-4022-A2B3-CCABC6698593}" dt="2026-03-30T06:42:19.654" v="17" actId="14100"/>
          <ac:spMkLst>
            <pc:docMk/>
            <pc:sldMk cId="1692951624" sldId="290"/>
            <ac:spMk id="8" creationId="{D95A0EB4-5032-BD8A-A5B7-607D49A100D8}"/>
          </ac:spMkLst>
        </pc:spChg>
        <pc:picChg chg="mod modCrop">
          <ac:chgData name="Berit Reitan" userId="43bce2ec-33aa-41b6-ab62-07979b3a03d6" providerId="ADAL" clId="{D2107AB0-7B3B-4022-A2B3-CCABC6698593}" dt="2026-03-30T06:42:13.601" v="16" actId="14100"/>
          <ac:picMkLst>
            <pc:docMk/>
            <pc:sldMk cId="1692951624" sldId="290"/>
            <ac:picMk id="7" creationId="{367C6554-CC01-B57A-DC4E-3AA95F31F6FF}"/>
          </ac:picMkLst>
        </pc:picChg>
      </pc:sldChg>
      <pc:sldChg chg="modSp mod modNotesTx">
        <pc:chgData name="Berit Reitan" userId="43bce2ec-33aa-41b6-ab62-07979b3a03d6" providerId="ADAL" clId="{D2107AB0-7B3B-4022-A2B3-CCABC6698593}" dt="2026-03-30T08:27:22.547" v="907" actId="20577"/>
        <pc:sldMkLst>
          <pc:docMk/>
          <pc:sldMk cId="3540772781" sldId="292"/>
        </pc:sldMkLst>
        <pc:picChg chg="mod">
          <ac:chgData name="Berit Reitan" userId="43bce2ec-33aa-41b6-ab62-07979b3a03d6" providerId="ADAL" clId="{D2107AB0-7B3B-4022-A2B3-CCABC6698593}" dt="2026-03-30T07:49:47.457" v="808" actId="692"/>
          <ac:picMkLst>
            <pc:docMk/>
            <pc:sldMk cId="3540772781" sldId="292"/>
            <ac:picMk id="7" creationId="{9EA12762-9629-FE92-4D68-81F9A6F0E189}"/>
          </ac:picMkLst>
        </pc:picChg>
      </pc:sldChg>
      <pc:sldChg chg="modSp mod">
        <pc:chgData name="Berit Reitan" userId="43bce2ec-33aa-41b6-ab62-07979b3a03d6" providerId="ADAL" clId="{D2107AB0-7B3B-4022-A2B3-CCABC6698593}" dt="2026-03-30T07:50:50.694" v="812" actId="12385"/>
        <pc:sldMkLst>
          <pc:docMk/>
          <pc:sldMk cId="302418183" sldId="294"/>
        </pc:sldMkLst>
        <pc:graphicFrameChg chg="modGraphic">
          <ac:chgData name="Berit Reitan" userId="43bce2ec-33aa-41b6-ab62-07979b3a03d6" providerId="ADAL" clId="{D2107AB0-7B3B-4022-A2B3-CCABC6698593}" dt="2026-03-30T07:50:50.694" v="812" actId="12385"/>
          <ac:graphicFrameMkLst>
            <pc:docMk/>
            <pc:sldMk cId="302418183" sldId="294"/>
            <ac:graphicFrameMk id="5" creationId="{BC0EF186-A66A-A33E-9425-D2526A99BFF4}"/>
          </ac:graphicFrameMkLst>
        </pc:graphicFrameChg>
      </pc:sldChg>
      <pc:sldChg chg="modSp new mod">
        <pc:chgData name="Berit Reitan" userId="43bce2ec-33aa-41b6-ab62-07979b3a03d6" providerId="ADAL" clId="{D2107AB0-7B3B-4022-A2B3-CCABC6698593}" dt="2026-03-30T08:07:25.931" v="905" actId="20577"/>
        <pc:sldMkLst>
          <pc:docMk/>
          <pc:sldMk cId="1218833483" sldId="295"/>
        </pc:sldMkLst>
        <pc:spChg chg="mod">
          <ac:chgData name="Berit Reitan" userId="43bce2ec-33aa-41b6-ab62-07979b3a03d6" providerId="ADAL" clId="{D2107AB0-7B3B-4022-A2B3-CCABC6698593}" dt="2026-03-30T08:07:25.931" v="905" actId="20577"/>
          <ac:spMkLst>
            <pc:docMk/>
            <pc:sldMk cId="1218833483" sldId="295"/>
            <ac:spMk id="2" creationId="{1C45112C-9B15-E115-7CA9-0C14E34A7A6A}"/>
          </ac:spMkLst>
        </pc:spChg>
        <pc:spChg chg="mod">
          <ac:chgData name="Berit Reitan" userId="43bce2ec-33aa-41b6-ab62-07979b3a03d6" providerId="ADAL" clId="{D2107AB0-7B3B-4022-A2B3-CCABC6698593}" dt="2026-03-30T08:07:17.492" v="883" actId="20577"/>
          <ac:spMkLst>
            <pc:docMk/>
            <pc:sldMk cId="1218833483" sldId="295"/>
            <ac:spMk id="3" creationId="{3D25FFE3-1FA5-13BD-9C19-8743EA58FF50}"/>
          </ac:spMkLst>
        </pc:spChg>
      </pc:sldChg>
    </pc:docChg>
  </pc:docChgLst>
  <pc:docChgLst>
    <pc:chgData name="Berit Reitan" userId="S::berire@uio.no::43bce2ec-33aa-41b6-ab62-07979b3a03d6" providerId="AD" clId="Web-{2E777F40-9807-CF60-7429-D11C9B808E62}"/>
    <pc:docChg chg="delSld modSld">
      <pc:chgData name="Berit Reitan" userId="S::berire@uio.no::43bce2ec-33aa-41b6-ab62-07979b3a03d6" providerId="AD" clId="Web-{2E777F40-9807-CF60-7429-D11C9B808E62}" dt="2026-04-20T11:18:50.809" v="15" actId="20577"/>
      <pc:docMkLst>
        <pc:docMk/>
      </pc:docMkLst>
      <pc:sldChg chg="del">
        <pc:chgData name="Berit Reitan" userId="S::berire@uio.no::43bce2ec-33aa-41b6-ab62-07979b3a03d6" providerId="AD" clId="Web-{2E777F40-9807-CF60-7429-D11C9B808E62}" dt="2026-04-20T11:12:59.747" v="0"/>
        <pc:sldMkLst>
          <pc:docMk/>
          <pc:sldMk cId="3512878831" sldId="291"/>
        </pc:sldMkLst>
      </pc:sldChg>
      <pc:sldChg chg="modSp">
        <pc:chgData name="Berit Reitan" userId="S::berire@uio.no::43bce2ec-33aa-41b6-ab62-07979b3a03d6" providerId="AD" clId="Web-{2E777F40-9807-CF60-7429-D11C9B808E62}" dt="2026-04-20T11:18:50.809" v="15" actId="20577"/>
        <pc:sldMkLst>
          <pc:docMk/>
          <pc:sldMk cId="1218833483" sldId="295"/>
        </pc:sldMkLst>
        <pc:spChg chg="mod">
          <ac:chgData name="Berit Reitan" userId="S::berire@uio.no::43bce2ec-33aa-41b6-ab62-07979b3a03d6" providerId="AD" clId="Web-{2E777F40-9807-CF60-7429-D11C9B808E62}" dt="2026-04-20T11:18:13.216" v="2" actId="20577"/>
          <ac:spMkLst>
            <pc:docMk/>
            <pc:sldMk cId="1218833483" sldId="295"/>
            <ac:spMk id="2" creationId="{1C45112C-9B15-E115-7CA9-0C14E34A7A6A}"/>
          </ac:spMkLst>
        </pc:spChg>
        <pc:spChg chg="mod">
          <ac:chgData name="Berit Reitan" userId="S::berire@uio.no::43bce2ec-33aa-41b6-ab62-07979b3a03d6" providerId="AD" clId="Web-{2E777F40-9807-CF60-7429-D11C9B808E62}" dt="2026-04-20T11:18:50.809" v="15" actId="20577"/>
          <ac:spMkLst>
            <pc:docMk/>
            <pc:sldMk cId="1218833483" sldId="295"/>
            <ac:spMk id="3" creationId="{3D25FFE3-1FA5-13BD-9C19-8743EA58FF50}"/>
          </ac:spMkLst>
        </pc:spChg>
      </pc:sldChg>
    </pc:docChg>
  </pc:docChgLst>
  <pc:docChgLst>
    <pc:chgData name="Berit Reitan" userId="S::berire@uio.no::43bce2ec-33aa-41b6-ab62-07979b3a03d6" providerId="AD" clId="Web-{FCCC6632-60E3-E915-0EE5-D6CC95C16BA6}"/>
    <pc:docChg chg="addSld modSld">
      <pc:chgData name="Berit Reitan" userId="S::berire@uio.no::43bce2ec-33aa-41b6-ab62-07979b3a03d6" providerId="AD" clId="Web-{FCCC6632-60E3-E915-0EE5-D6CC95C16BA6}" dt="2026-03-27T14:05:32.675" v="63" actId="20577"/>
      <pc:docMkLst>
        <pc:docMk/>
      </pc:docMkLst>
      <pc:sldChg chg="modSp">
        <pc:chgData name="Berit Reitan" userId="S::berire@uio.no::43bce2ec-33aa-41b6-ab62-07979b3a03d6" providerId="AD" clId="Web-{FCCC6632-60E3-E915-0EE5-D6CC95C16BA6}" dt="2026-03-27T14:03:13.031" v="11" actId="20577"/>
        <pc:sldMkLst>
          <pc:docMk/>
          <pc:sldMk cId="1692951624" sldId="290"/>
        </pc:sldMkLst>
        <pc:spChg chg="mod">
          <ac:chgData name="Berit Reitan" userId="S::berire@uio.no::43bce2ec-33aa-41b6-ab62-07979b3a03d6" providerId="AD" clId="Web-{FCCC6632-60E3-E915-0EE5-D6CC95C16BA6}" dt="2026-03-27T14:03:13.031" v="11" actId="20577"/>
          <ac:spMkLst>
            <pc:docMk/>
            <pc:sldMk cId="1692951624" sldId="290"/>
            <ac:spMk id="3" creationId="{00000000-0000-0000-0000-000000000000}"/>
          </ac:spMkLst>
        </pc:spChg>
      </pc:sldChg>
    </pc:docChg>
  </pc:docChgLst>
</pc:chgInfo>
</file>

<file path=ppt/comments/modernComment_126_12068907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E0080152-F446-4D4D-B803-07B81EF2A9F8}" authorId="{D1083325-E0B0-656E-CF78-30BB164F5EC8}" created="2026-04-21T10:28:45.935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302418183" sldId="294"/>
      <ac:spMk id="2" creationId="{00000000-0000-0000-0000-000000000000}"/>
      <ac:txMk cp="8" len="7">
        <ac:context len="16" hash="3607673898"/>
      </ac:txMk>
    </ac:txMkLst>
    <p188:pos x="4379088" y="482278"/>
    <p188:txBody>
      <a:bodyPr/>
      <a:lstStyle/>
      <a:p>
        <a:r>
          <a:rPr lang="en-US"/>
          <a:t>Er usikker på om vi skal bruke dette skjemaet. Det er jo veldig kjedelig når du nesten bare får "treff" på miljø og av og til økonomi (ofte indirekte)</a:t>
        </a:r>
      </a:p>
    </p188:txBody>
  </p188:cm>
</p188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top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Plassholder for dato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470A46-C164-4325-BDB0-77CD0E840040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4" name="Plassholder for lysbil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Plassholder for nota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nb-NO"/>
              <a:t>Rediger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/>
          </a:p>
        </p:txBody>
      </p:sp>
      <p:sp>
        <p:nvSpPr>
          <p:cNvPr id="6" name="Plassholder for bunntekst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Plassholder for lysbildenumm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5B8132-6D26-43B7-A79A-7EC3270ADD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6791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lsedirektoratet.no/forebygging-diagnose-og-behandling/forebygging-og-levevaner/kosthold-og-ernaering/gode-valg-for-klima-og-miljo-innen-kostradene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C61E4-D67C-2040-A9B3-42B060A8C95A}" type="slidenum">
              <a:rPr lang="nb-NO" smtClean="0"/>
              <a:t>6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0984791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b-NO">
                <a:hlinkClick r:id="rId3"/>
              </a:rPr>
              <a:t>https://www.helsedirektoratet.no/forebygging-diagnose-og-behandling/forebygging-og-levevaner/kosthold-og-ernaering/gode-valg-for-klima-og-miljo-innen-kostradene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endParaRPr lang="nb-NO">
              <a:ea typeface="Calibri"/>
              <a:cs typeface="Calibri"/>
            </a:endParaRPr>
          </a:p>
          <a:p>
            <a:endParaRPr lang="nb-NO">
              <a:ea typeface="Calibri"/>
              <a:cs typeface="Calibri"/>
            </a:endParaRP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5B8132-6D26-43B7-A79A-7EC3270ADD3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8560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tellysbil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nb-NO"/>
              <a:t>Klikk for å redigere tittelstil</a:t>
            </a:r>
            <a:endParaRPr lang="en-US"/>
          </a:p>
        </p:txBody>
      </p:sp>
      <p:sp>
        <p:nvSpPr>
          <p:cNvPr id="3" name="Undertittel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nb-NO"/>
              <a:t>Klikk for å redigere undertittelstil i malen</a:t>
            </a:r>
            <a:endParaRPr lang="en-US"/>
          </a:p>
        </p:txBody>
      </p:sp>
      <p:sp>
        <p:nvSpPr>
          <p:cNvPr id="4" name="Plassholder for dato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7FB2C-4E3C-4EBA-B43F-AF328B51BA5B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5" name="Plassholder for bunn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Plassholder for lysbilde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BA275-95B7-4B14-97FB-8D1570EBAB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7253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tel og innho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  <a:endParaRPr lang="en-US"/>
          </a:p>
        </p:txBody>
      </p:sp>
      <p:sp>
        <p:nvSpPr>
          <p:cNvPr id="3" name="Plassholder for innhol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nb-NO"/>
              <a:t>Rediger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/>
          </a:p>
        </p:txBody>
      </p:sp>
      <p:sp>
        <p:nvSpPr>
          <p:cNvPr id="4" name="Plassholder for dato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7FB2C-4E3C-4EBA-B43F-AF328B51BA5B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5" name="Plassholder for bunn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Plassholder for lysbilde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BA275-95B7-4B14-97FB-8D1570EBAB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172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eloversk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nb-NO"/>
              <a:t>Klikk for å redigere tittelstil</a:t>
            </a:r>
            <a:endParaRPr lang="en-US"/>
          </a:p>
        </p:txBody>
      </p:sp>
      <p:sp>
        <p:nvSpPr>
          <p:cNvPr id="3" name="Plassholder for teks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nb-NO"/>
              <a:t>Rediger tekststiler i malen</a:t>
            </a:r>
          </a:p>
        </p:txBody>
      </p:sp>
      <p:sp>
        <p:nvSpPr>
          <p:cNvPr id="4" name="Plassholder for dato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7FB2C-4E3C-4EBA-B43F-AF328B51BA5B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5" name="Plassholder for bunn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Plassholder for lysbilde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BA275-95B7-4B14-97FB-8D1570EBAB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2194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o innholdsdel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  <a:endParaRPr lang="en-US"/>
          </a:p>
        </p:txBody>
      </p:sp>
      <p:sp>
        <p:nvSpPr>
          <p:cNvPr id="3" name="Plassholder for innhold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nb-NO"/>
              <a:t>Rediger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/>
          </a:p>
        </p:txBody>
      </p:sp>
      <p:sp>
        <p:nvSpPr>
          <p:cNvPr id="4" name="Plassholder for innhold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nb-NO"/>
              <a:t>Rediger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/>
          </a:p>
        </p:txBody>
      </p:sp>
      <p:sp>
        <p:nvSpPr>
          <p:cNvPr id="5" name="Plassholder for dato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7FB2C-4E3C-4EBA-B43F-AF328B51BA5B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6" name="Plassholder for bunntekst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Plassholder for lysbilde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BA275-95B7-4B14-97FB-8D1570EBAB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4124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Sammenlig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nb-NO"/>
              <a:t>Klikk for å redigere tittelstil</a:t>
            </a:r>
            <a:endParaRPr lang="en-US"/>
          </a:p>
        </p:txBody>
      </p:sp>
      <p:sp>
        <p:nvSpPr>
          <p:cNvPr id="3" name="Plassholder for teks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b-NO"/>
              <a:t>Rediger tekststiler i malen</a:t>
            </a:r>
          </a:p>
        </p:txBody>
      </p:sp>
      <p:sp>
        <p:nvSpPr>
          <p:cNvPr id="4" name="Plassholder for innhold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nb-NO"/>
              <a:t>Rediger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/>
          </a:p>
        </p:txBody>
      </p:sp>
      <p:sp>
        <p:nvSpPr>
          <p:cNvPr id="5" name="Plassholder for teks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b-NO"/>
              <a:t>Rediger tekststiler i malen</a:t>
            </a:r>
          </a:p>
        </p:txBody>
      </p:sp>
      <p:sp>
        <p:nvSpPr>
          <p:cNvPr id="6" name="Plassholder for innhold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nb-NO"/>
              <a:t>Rediger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/>
          </a:p>
        </p:txBody>
      </p:sp>
      <p:sp>
        <p:nvSpPr>
          <p:cNvPr id="7" name="Plassholder for dato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7FB2C-4E3C-4EBA-B43F-AF328B51BA5B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8" name="Plassholder for bunntekst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lassholder for lysbildenumm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BA275-95B7-4B14-97FB-8D1570EBAB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602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Bare tit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  <a:endParaRPr lang="en-US"/>
          </a:p>
        </p:txBody>
      </p:sp>
      <p:sp>
        <p:nvSpPr>
          <p:cNvPr id="3" name="Plassholder for dato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7FB2C-4E3C-4EBA-B43F-AF328B51BA5B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4" name="Plassholder for bunntekst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Plassholder for lysbilde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BA275-95B7-4B14-97FB-8D1570EBAB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1319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om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dato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7FB2C-4E3C-4EBA-B43F-AF328B51BA5B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3" name="Plassholder for bunntekst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BA275-95B7-4B14-97FB-8D1570EBAB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8011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nhold med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nb-NO"/>
              <a:t>Klikk for å redigere tittelstil</a:t>
            </a:r>
            <a:endParaRPr lang="en-US"/>
          </a:p>
        </p:txBody>
      </p:sp>
      <p:sp>
        <p:nvSpPr>
          <p:cNvPr id="3" name="Plassholder for innhold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nb-NO"/>
              <a:t>Rediger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/>
          </a:p>
        </p:txBody>
      </p:sp>
      <p:sp>
        <p:nvSpPr>
          <p:cNvPr id="4" name="Plassholder for teks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nb-NO"/>
              <a:t>Rediger tekststiler i malen</a:t>
            </a:r>
          </a:p>
        </p:txBody>
      </p:sp>
      <p:sp>
        <p:nvSpPr>
          <p:cNvPr id="5" name="Plassholder for dato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7FB2C-4E3C-4EBA-B43F-AF328B51BA5B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6" name="Plassholder for bunntekst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Plassholder for lysbilde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BA275-95B7-4B14-97FB-8D1570EBAB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0987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e med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nb-NO"/>
              <a:t>Klikk for å redigere tittelstil</a:t>
            </a:r>
            <a:endParaRPr lang="en-US"/>
          </a:p>
        </p:txBody>
      </p:sp>
      <p:sp>
        <p:nvSpPr>
          <p:cNvPr id="3" name="Plassholder for bilde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Plassholder for teks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nb-NO"/>
              <a:t>Rediger tekststiler i malen</a:t>
            </a:r>
          </a:p>
        </p:txBody>
      </p:sp>
      <p:sp>
        <p:nvSpPr>
          <p:cNvPr id="5" name="Plassholder for dato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7FB2C-4E3C-4EBA-B43F-AF328B51BA5B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6" name="Plassholder for bunntekst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Plassholder for lysbilde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BA275-95B7-4B14-97FB-8D1570EBAB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196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Loddrett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  <a:endParaRPr lang="en-US"/>
          </a:p>
        </p:txBody>
      </p:sp>
      <p:sp>
        <p:nvSpPr>
          <p:cNvPr id="3" name="Plassholder for loddrett teks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nb-NO"/>
              <a:t>Rediger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/>
          </a:p>
        </p:txBody>
      </p:sp>
      <p:sp>
        <p:nvSpPr>
          <p:cNvPr id="4" name="Plassholder for dato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7FB2C-4E3C-4EBA-B43F-AF328B51BA5B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5" name="Plassholder for bunn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Plassholder for lysbilde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BA275-95B7-4B14-97FB-8D1570EBAB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347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Loddrett tittel og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oddrett titte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nb-NO"/>
              <a:t>Klikk for å redigere tittelstil</a:t>
            </a:r>
            <a:endParaRPr lang="en-US"/>
          </a:p>
        </p:txBody>
      </p:sp>
      <p:sp>
        <p:nvSpPr>
          <p:cNvPr id="3" name="Plassholder for loddrett teks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nb-NO"/>
              <a:t>Rediger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/>
          </a:p>
        </p:txBody>
      </p:sp>
      <p:sp>
        <p:nvSpPr>
          <p:cNvPr id="4" name="Plassholder for dato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7FB2C-4E3C-4EBA-B43F-AF328B51BA5B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5" name="Plassholder for bunn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Plassholder for lysbilde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BA275-95B7-4B14-97FB-8D1570EBAB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749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tittel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nb-NO"/>
              <a:t>Klikk for å redigere tittelstil</a:t>
            </a:r>
            <a:endParaRPr lang="en-US"/>
          </a:p>
        </p:txBody>
      </p:sp>
      <p:sp>
        <p:nvSpPr>
          <p:cNvPr id="3" name="Plassholder for teks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nb-NO"/>
              <a:t>Rediger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/>
          </a:p>
        </p:txBody>
      </p:sp>
      <p:sp>
        <p:nvSpPr>
          <p:cNvPr id="4" name="Plassholder for dato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07FB2C-4E3C-4EBA-B43F-AF328B51BA5B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5" name="Plassholder for bunntekst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Plassholder for lysbildenumm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EBA275-95B7-4B14-97FB-8D1570EBAB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605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nb-N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WrMCdnSnqc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26_1206890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94691" y="4064000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nb-NO" b="1"/>
              <a:t>Økt 3 </a:t>
            </a:r>
            <a:br>
              <a:rPr lang="nb-NO" b="1"/>
            </a:br>
            <a:r>
              <a:rPr lang="nb-NO" b="1"/>
              <a:t>Bærekraftig mat </a:t>
            </a:r>
            <a:br>
              <a:rPr lang="en-US"/>
            </a:b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7999" y="406399"/>
            <a:ext cx="5457383" cy="349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8101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6BB039F5-8A48-4F49-B7FD-64C00E5E8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3A Bærekraftige produktvalg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nb-NO"/>
              <a:t>Oppdraget deres er å kjøpe 50 epler til en skoletur.</a:t>
            </a:r>
          </a:p>
          <a:p>
            <a:endParaRPr lang="nb-NO"/>
          </a:p>
          <a:p>
            <a:r>
              <a:rPr lang="nb-NO"/>
              <a:t>Hvilken sort skal dere kjøpe og hvorfor?</a:t>
            </a:r>
          </a:p>
          <a:p>
            <a:pPr marL="0" indent="0">
              <a:buNone/>
            </a:pPr>
            <a:endParaRPr lang="nb-NO"/>
          </a:p>
          <a:p>
            <a:pPr marL="0" indent="0">
              <a:buNone/>
            </a:pPr>
            <a:endParaRPr lang="nb-NO" sz="2000">
              <a:hlinkClick r:id="" action="ppaction://noaction"/>
            </a:endParaRPr>
          </a:p>
          <a:p>
            <a:pPr marL="0" indent="0">
              <a:buNone/>
            </a:pPr>
            <a:r>
              <a:rPr lang="nb-NO" sz="2000">
                <a:hlinkClick r:id="" action="ppaction://noaction"/>
              </a:rPr>
              <a:t>naturfag.no</a:t>
            </a:r>
            <a:endParaRPr lang="nb-NO" sz="2000"/>
          </a:p>
          <a:p>
            <a:endParaRPr lang="en-US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274094"/>
            <a:ext cx="5181600" cy="3454400"/>
          </a:xfrm>
        </p:spPr>
      </p:pic>
    </p:spTree>
    <p:extLst>
      <p:ext uri="{BB962C8B-B14F-4D97-AF65-F5344CB8AC3E}">
        <p14:creationId xmlns:p14="http://schemas.microsoft.com/office/powerpoint/2010/main" val="14393800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8344BDA8-8DD1-4CB6-92D8-1E072C0EE3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3A Bærekraftige produktvalg</a:t>
            </a:r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93366D0F-5F5A-4FEC-AF65-D4F3052325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nb-NO"/>
              <a:t>Hvilke 3 kriterier vil dere bruke som grunnlag for valget deres? </a:t>
            </a:r>
          </a:p>
        </p:txBody>
      </p:sp>
      <p:pic>
        <p:nvPicPr>
          <p:cNvPr id="5" name="Bilde 4">
            <a:extLst>
              <a:ext uri="{FF2B5EF4-FFF2-40B4-BE49-F238E27FC236}">
                <a16:creationId xmlns:a16="http://schemas.microsoft.com/office/drawing/2014/main" id="{FE9241BF-8D1F-496A-9CA9-271645A40E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471" y="2617019"/>
            <a:ext cx="7850909" cy="3779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34933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1755B161-1586-48AC-8D75-171EB3E07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3A Bærekraftige produktvalg</a:t>
            </a:r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69B3806C-AA4B-4393-ADC7-BD93569F86C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nb-NO" sz="3200"/>
              <a:t>Bruk informasjonen om eplene, og diskuter:</a:t>
            </a:r>
          </a:p>
          <a:p>
            <a:r>
              <a:rPr lang="nb-NO" sz="3200"/>
              <a:t>Hvilket eple skal dere velge?</a:t>
            </a:r>
          </a:p>
          <a:p>
            <a:r>
              <a:rPr lang="nb-NO" sz="3200"/>
              <a:t>Hva er hovedargumentet?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Bilde 3">
            <a:extLst>
              <a:ext uri="{FF2B5EF4-FFF2-40B4-BE49-F238E27FC236}">
                <a16:creationId xmlns:a16="http://schemas.microsoft.com/office/drawing/2014/main" id="{67B83078-A42B-4AAD-A37C-AFA759538F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9514" y="2037895"/>
            <a:ext cx="2462983" cy="3439863"/>
          </a:xfrm>
          <a:prstGeom prst="rect">
            <a:avLst/>
          </a:prstGeom>
        </p:spPr>
      </p:pic>
      <p:pic>
        <p:nvPicPr>
          <p:cNvPr id="5" name="Plassholder for innhold 4">
            <a:extLst>
              <a:ext uri="{FF2B5EF4-FFF2-40B4-BE49-F238E27FC236}">
                <a16:creationId xmlns:a16="http://schemas.microsoft.com/office/drawing/2014/main" id="{99968EC1-33C3-401F-82A6-A3460E7927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2497" y="2037895"/>
            <a:ext cx="2665324" cy="3439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93116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1755B161-1586-48AC-8D75-171EB3E07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3A Bærekraftige produktvalg</a:t>
            </a:r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69B3806C-AA4B-4393-ADC7-BD93569F86C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nb-NO" sz="3200"/>
              <a:t>Hvilket eple valgte dere?</a:t>
            </a:r>
          </a:p>
          <a:p>
            <a:r>
              <a:rPr lang="nb-NO" sz="3200"/>
              <a:t>Hva var hovedargumentet deres?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Bilde 3">
            <a:extLst>
              <a:ext uri="{FF2B5EF4-FFF2-40B4-BE49-F238E27FC236}">
                <a16:creationId xmlns:a16="http://schemas.microsoft.com/office/drawing/2014/main" id="{67B83078-A42B-4AAD-A37C-AFA759538F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5812" y="1954768"/>
            <a:ext cx="2462983" cy="3439863"/>
          </a:xfrm>
          <a:prstGeom prst="rect">
            <a:avLst/>
          </a:prstGeom>
        </p:spPr>
      </p:pic>
      <p:pic>
        <p:nvPicPr>
          <p:cNvPr id="5" name="Plassholder for innhold 4">
            <a:extLst>
              <a:ext uri="{FF2B5EF4-FFF2-40B4-BE49-F238E27FC236}">
                <a16:creationId xmlns:a16="http://schemas.microsoft.com/office/drawing/2014/main" id="{99968EC1-33C3-401F-82A6-A3460E7927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18794" y="1954769"/>
            <a:ext cx="2665324" cy="3439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402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189D174A-A7C5-42EA-8B43-3B7719169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3A Hva er bærekraftig utvikling?</a:t>
            </a:r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B052B11D-64FD-4DB8-AD4F-E009560B38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3724" y="1825625"/>
            <a:ext cx="4093698" cy="4351338"/>
          </a:xfrm>
        </p:spPr>
        <p:txBody>
          <a:bodyPr/>
          <a:lstStyle/>
          <a:p>
            <a:pPr marL="0" indent="0">
              <a:buNone/>
            </a:pPr>
            <a:r>
              <a:rPr lang="nb-NO"/>
              <a:t>Dere skal nå se en film om bærekraftig utvikling.</a:t>
            </a:r>
          </a:p>
          <a:p>
            <a:pPr marL="0" indent="0">
              <a:buNone/>
            </a:pPr>
            <a:endParaRPr lang="nb-NO"/>
          </a:p>
          <a:p>
            <a:pPr marL="0" indent="0">
              <a:buNone/>
            </a:pPr>
            <a:r>
              <a:rPr lang="nb-NO"/>
              <a:t>Tenk over mens dere ser filmen: </a:t>
            </a:r>
          </a:p>
          <a:p>
            <a:r>
              <a:rPr lang="nb-NO"/>
              <a:t>Hvilke tre dimensjoner deles bærekraftig utvikling inn i?</a:t>
            </a:r>
          </a:p>
        </p:txBody>
      </p:sp>
      <p:pic>
        <p:nvPicPr>
          <p:cNvPr id="4" name="Picture 3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48831" y="2160876"/>
            <a:ext cx="5267325" cy="3533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10329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AF5BA6F0-69B4-42CA-B95B-AA34CB0D85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3A Bærekraftige produktvalg</a:t>
            </a:r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6CB3864D-C577-4E79-92BF-52B150DADC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b-NO" sz="3200"/>
              <a:t>Hvilket eple valgte dere og hva var hovedargumentet deres?</a:t>
            </a:r>
          </a:p>
          <a:p>
            <a:pPr marL="0" indent="0">
              <a:buNone/>
            </a:pPr>
            <a:endParaRPr lang="nb-NO" sz="3200"/>
          </a:p>
          <a:p>
            <a:r>
              <a:rPr lang="nb-NO" sz="3200"/>
              <a:t>Vurder om hovedargumentet deres bygger mest på økonomiske, sosiale eller økologiske forhold.</a:t>
            </a:r>
          </a:p>
          <a:p>
            <a:endParaRPr lang="nb-NO" sz="3200"/>
          </a:p>
          <a:p>
            <a:r>
              <a:rPr lang="nb-NO" sz="3200"/>
              <a:t>Begrunn svaret.</a:t>
            </a:r>
          </a:p>
          <a:p>
            <a:endParaRPr lang="nb-NO" sz="3200"/>
          </a:p>
          <a:p>
            <a:pPr marL="0" indent="0">
              <a:buNone/>
            </a:pPr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4401086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3260597"/>
            <a:ext cx="10515600" cy="2852737"/>
          </a:xfrm>
        </p:spPr>
        <p:txBody>
          <a:bodyPr/>
          <a:lstStyle/>
          <a:p>
            <a:r>
              <a:rPr lang="nb-NO"/>
              <a:t>3B Bærekraftig matproduksjon</a:t>
            </a:r>
          </a:p>
        </p:txBody>
      </p:sp>
      <p:pic>
        <p:nvPicPr>
          <p:cNvPr id="4" name="Bilde 3">
            <a:extLst>
              <a:ext uri="{FF2B5EF4-FFF2-40B4-BE49-F238E27FC236}">
                <a16:creationId xmlns:a16="http://schemas.microsoft.com/office/drawing/2014/main" id="{F5EB096A-A8E9-1DC7-0C6F-A65A260319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064"/>
          <a:stretch>
            <a:fillRect/>
          </a:stretch>
        </p:blipFill>
        <p:spPr>
          <a:xfrm>
            <a:off x="2666521" y="126460"/>
            <a:ext cx="6858957" cy="5232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81238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3B Bærekraftig matproduksjon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nb-NO" sz="2600" i="1"/>
              <a:t>Klimavennlig matproduksjon </a:t>
            </a:r>
            <a:r>
              <a:rPr lang="nb-NO" sz="2600"/>
              <a:t>handler om mengden klimagasser som slippes ut når maten produseres.</a:t>
            </a:r>
          </a:p>
          <a:p>
            <a:r>
              <a:rPr lang="nb-NO" sz="2600" i="1"/>
              <a:t>Bærekraftig matproduksjon </a:t>
            </a:r>
            <a:r>
              <a:rPr lang="nb-NO" sz="2600"/>
              <a:t>handler om hvordan produksjon av maten vi spiser tar hensyn til økonomiske, sosiale og økologiske forhold.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nb-NO" sz="2200" b="1"/>
              <a:t>Sosiale forhold</a:t>
            </a:r>
            <a:r>
              <a:rPr lang="nb-NO" sz="2200"/>
              <a:t>: maten skal være bra for  helsen vår samtidig som de menneskene som jobber med produksjonen av maten skal ha bra arbeidsvilkår.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nb-NO" sz="2200" b="1"/>
              <a:t>Økologi: </a:t>
            </a:r>
            <a:r>
              <a:rPr lang="nb-NO" sz="2200"/>
              <a:t>maten bør produseres på en slik måte at det tas hensyn til miljø og natur. Det gjelder både klimaendringer og bevaring av biologisk mangfold.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nb-NO" sz="2200" b="1"/>
              <a:t>Økonomi: </a:t>
            </a:r>
            <a:r>
              <a:rPr lang="nb-NO" sz="2200"/>
              <a:t>produksjon av mat handler også om å vurdere lønnsomhet for de som produserer den, og kostnad for de som er forbrukere. </a:t>
            </a: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16186598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>
          <a:xfrm>
            <a:off x="838200" y="-124400"/>
            <a:ext cx="10515600" cy="1325563"/>
          </a:xfrm>
        </p:spPr>
        <p:txBody>
          <a:bodyPr/>
          <a:lstStyle/>
          <a:p>
            <a:r>
              <a:rPr lang="nb-NO"/>
              <a:t>3B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172200" y="2239355"/>
            <a:ext cx="5181600" cy="4351338"/>
          </a:xfrm>
        </p:spPr>
        <p:txBody>
          <a:bodyPr/>
          <a:lstStyle/>
          <a:p>
            <a:r>
              <a:rPr lang="nb-NO" sz="2400"/>
              <a:t>I Norge har Helsedirektoratet laget en liste over kostråd.</a:t>
            </a:r>
          </a:p>
          <a:p>
            <a:r>
              <a:rPr lang="nb-NO" sz="2400"/>
              <a:t>Listen inneholder råd som anbefales for å få og opprettholde god helse hele livet. </a:t>
            </a:r>
          </a:p>
          <a:p>
            <a:r>
              <a:rPr lang="nb-NO" sz="2400"/>
              <a:t>Helsedirektoratet skriver også at: «Følger du kostrådene spiser du ikke bare sunt. Du gjør også et godt valg for klima og miljø.»</a:t>
            </a:r>
          </a:p>
          <a:p>
            <a:endParaRPr lang="nb-NO" sz="2600"/>
          </a:p>
          <a:p>
            <a:endParaRPr lang="en-US"/>
          </a:p>
        </p:txBody>
      </p:sp>
      <p:pic>
        <p:nvPicPr>
          <p:cNvPr id="6" name="Bilde 5">
            <a:extLst>
              <a:ext uri="{FF2B5EF4-FFF2-40B4-BE49-F238E27FC236}">
                <a16:creationId xmlns:a16="http://schemas.microsoft.com/office/drawing/2014/main" id="{8B77A22C-F06E-B2B5-B977-63F451FD06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4747" b="2814"/>
          <a:stretch>
            <a:fillRect/>
          </a:stretch>
        </p:blipFill>
        <p:spPr>
          <a:xfrm>
            <a:off x="521255" y="1294158"/>
            <a:ext cx="5181600" cy="4619625"/>
          </a:xfrm>
          <a:prstGeom prst="rect">
            <a:avLst/>
          </a:prstGeom>
          <a:ln w="15875">
            <a:solidFill>
              <a:schemeClr val="accent2">
                <a:lumMod val="75000"/>
              </a:schemeClr>
            </a:solidFill>
          </a:ln>
        </p:spPr>
      </p:pic>
      <p:sp>
        <p:nvSpPr>
          <p:cNvPr id="7" name="TekstSylinder 6">
            <a:extLst>
              <a:ext uri="{FF2B5EF4-FFF2-40B4-BE49-F238E27FC236}">
                <a16:creationId xmlns:a16="http://schemas.microsoft.com/office/drawing/2014/main" id="{328862A4-D912-8E4B-8B72-0F8E1AFC7AC4}"/>
              </a:ext>
            </a:extLst>
          </p:cNvPr>
          <p:cNvSpPr txBox="1"/>
          <p:nvPr/>
        </p:nvSpPr>
        <p:spPr>
          <a:xfrm>
            <a:off x="674204" y="1427508"/>
            <a:ext cx="304800" cy="369332"/>
          </a:xfrm>
          <a:prstGeom prst="rect">
            <a:avLst/>
          </a:prstGeom>
          <a:solidFill>
            <a:schemeClr val="bg1"/>
          </a:solidFill>
          <a:ln w="15875">
            <a:noFill/>
          </a:ln>
        </p:spPr>
        <p:txBody>
          <a:bodyPr wrap="square" rtlCol="0">
            <a:spAutoFit/>
          </a:bodyPr>
          <a:lstStyle/>
          <a:p>
            <a:endParaRPr lang="nb-NO"/>
          </a:p>
        </p:txBody>
      </p:sp>
      <p:pic>
        <p:nvPicPr>
          <p:cNvPr id="11" name="Bilde 10">
            <a:extLst>
              <a:ext uri="{FF2B5EF4-FFF2-40B4-BE49-F238E27FC236}">
                <a16:creationId xmlns:a16="http://schemas.microsoft.com/office/drawing/2014/main" id="{58620B70-7C57-54F7-660E-C205F8A3887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642" t="7756" r="13504" b="1191"/>
          <a:stretch>
            <a:fillRect/>
          </a:stretch>
        </p:blipFill>
        <p:spPr>
          <a:xfrm>
            <a:off x="9841022" y="267307"/>
            <a:ext cx="1970527" cy="1867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54572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lassholder for innhold 2"/>
          <p:cNvSpPr>
            <a:spLocks noGrp="1"/>
          </p:cNvSpPr>
          <p:nvPr>
            <p:ph idx="1"/>
          </p:nvPr>
        </p:nvSpPr>
        <p:spPr>
          <a:xfrm>
            <a:off x="239564" y="1632123"/>
            <a:ext cx="3689623" cy="2802717"/>
          </a:xfr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nb-NO"/>
          </a:p>
          <a:p>
            <a:pPr marL="0" indent="0">
              <a:buNone/>
            </a:pPr>
            <a:r>
              <a:rPr lang="nb-NO" sz="2200">
                <a:solidFill>
                  <a:schemeClr val="tx1"/>
                </a:solidFill>
              </a:rPr>
              <a:t>Se på tabellen og diskuter:</a:t>
            </a:r>
          </a:p>
          <a:p>
            <a:endParaRPr lang="nb-NO" sz="2200">
              <a:solidFill>
                <a:schemeClr val="tx1"/>
              </a:solidFill>
            </a:endParaRPr>
          </a:p>
          <a:p>
            <a:r>
              <a:rPr lang="nb-NO" sz="2200">
                <a:solidFill>
                  <a:schemeClr val="tx1"/>
                </a:solidFill>
              </a:rPr>
              <a:t>Hvilke matvarer spiser vi for mye og for lite av, hvis vi tar utgangspunkt i  Helsedirektoratets kostråd?</a:t>
            </a:r>
            <a:endParaRPr lang="nb-NO" sz="2200">
              <a:solidFill>
                <a:schemeClr val="tx1"/>
              </a:solidFill>
              <a:ea typeface="Calibri"/>
              <a:cs typeface="Calibri"/>
            </a:endParaRPr>
          </a:p>
          <a:p>
            <a:endParaRPr lang="nb-NO"/>
          </a:p>
          <a:p>
            <a:pPr marL="0" indent="0">
              <a:buNone/>
            </a:pPr>
            <a:endParaRPr lang="nb-NO"/>
          </a:p>
          <a:p>
            <a:endParaRPr lang="nb-NO"/>
          </a:p>
          <a:p>
            <a:endParaRPr lang="nb-NO"/>
          </a:p>
          <a:p>
            <a:endParaRPr lang="nb-NO"/>
          </a:p>
        </p:txBody>
      </p:sp>
      <p:sp>
        <p:nvSpPr>
          <p:cNvPr id="2" name="Rectangle 1"/>
          <p:cNvSpPr/>
          <p:nvPr/>
        </p:nvSpPr>
        <p:spPr>
          <a:xfrm>
            <a:off x="384048" y="189372"/>
            <a:ext cx="1494719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b-NO" sz="4400">
                <a:latin typeface="+mj-lt"/>
                <a:ea typeface="+mj-ea"/>
                <a:cs typeface="+mj-cs"/>
              </a:rPr>
              <a:t>3B</a:t>
            </a:r>
            <a:r>
              <a:rPr lang="nb-NO" sz="3200"/>
              <a:t> </a:t>
            </a:r>
            <a:endParaRPr lang="en-US" sz="3200"/>
          </a:p>
        </p:txBody>
      </p:sp>
      <p:pic>
        <p:nvPicPr>
          <p:cNvPr id="7" name="Bilde 6">
            <a:extLst>
              <a:ext uri="{FF2B5EF4-FFF2-40B4-BE49-F238E27FC236}">
                <a16:creationId xmlns:a16="http://schemas.microsoft.com/office/drawing/2014/main" id="{367C6554-CC01-B57A-DC4E-3AA95F31F6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53" t="8805" r="6588" b="2737"/>
          <a:stretch>
            <a:fillRect/>
          </a:stretch>
        </p:blipFill>
        <p:spPr>
          <a:xfrm>
            <a:off x="4294713" y="1244656"/>
            <a:ext cx="7247396" cy="4726375"/>
          </a:xfrm>
          <a:prstGeom prst="rect">
            <a:avLst/>
          </a:prstGeom>
        </p:spPr>
      </p:pic>
      <p:sp>
        <p:nvSpPr>
          <p:cNvPr id="8" name="TekstSylinder 7">
            <a:extLst>
              <a:ext uri="{FF2B5EF4-FFF2-40B4-BE49-F238E27FC236}">
                <a16:creationId xmlns:a16="http://schemas.microsoft.com/office/drawing/2014/main" id="{D95A0EB4-5032-BD8A-A5B7-607D49A100D8}"/>
              </a:ext>
            </a:extLst>
          </p:cNvPr>
          <p:cNvSpPr txBox="1"/>
          <p:nvPr/>
        </p:nvSpPr>
        <p:spPr>
          <a:xfrm>
            <a:off x="4489704" y="637775"/>
            <a:ext cx="71362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/>
              <a:t>Gjennomsnittlig inntak av matvarer i Norge i 2022-2023 sammenlignet med Helsedirektoratets kostråd: </a:t>
            </a:r>
          </a:p>
        </p:txBody>
      </p:sp>
    </p:spTree>
    <p:extLst>
      <p:ext uri="{BB962C8B-B14F-4D97-AF65-F5344CB8AC3E}">
        <p14:creationId xmlns:p14="http://schemas.microsoft.com/office/powerpoint/2010/main" val="16929516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3C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617464" cy="4351338"/>
          </a:xfrm>
        </p:spPr>
        <p:txBody>
          <a:bodyPr/>
          <a:lstStyle/>
          <a:p>
            <a:pPr marL="0" indent="0">
              <a:buNone/>
            </a:pPr>
            <a:r>
              <a:rPr lang="nb-NO" sz="2200"/>
              <a:t>Velg ett av kostrådene</a:t>
            </a:r>
          </a:p>
          <a:p>
            <a:r>
              <a:rPr lang="nb-NO" sz="2200"/>
              <a:t>Identifiser hvilke dimensjoner av bærekraftig utvikling du kan finne som begrunnelse for kostrådet.</a:t>
            </a:r>
          </a:p>
          <a:p>
            <a:pPr marL="0" indent="0">
              <a:buNone/>
            </a:pPr>
            <a:r>
              <a:rPr lang="nb-NO" sz="2200"/>
              <a:t>Jeg tror at det viktigste er å øke/minke den norske befolkningens inntak av …….…………, fordi……………………………………</a:t>
            </a:r>
            <a:endParaRPr lang="en-US" sz="2200"/>
          </a:p>
          <a:p>
            <a:endParaRPr lang="nb-NO" sz="2200"/>
          </a:p>
        </p:txBody>
      </p:sp>
      <p:pic>
        <p:nvPicPr>
          <p:cNvPr id="7" name="Bilde 6">
            <a:extLst>
              <a:ext uri="{FF2B5EF4-FFF2-40B4-BE49-F238E27FC236}">
                <a16:creationId xmlns:a16="http://schemas.microsoft.com/office/drawing/2014/main" id="{9EA12762-9629-FE92-4D68-81F9A6F0E18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4747" b="2814"/>
          <a:stretch>
            <a:fillRect/>
          </a:stretch>
        </p:blipFill>
        <p:spPr>
          <a:xfrm>
            <a:off x="6455664" y="1274635"/>
            <a:ext cx="5181600" cy="4619625"/>
          </a:xfrm>
          <a:prstGeom prst="rect">
            <a:avLst/>
          </a:prstGeom>
          <a:ln w="15875">
            <a:solidFill>
              <a:schemeClr val="accent2">
                <a:lumMod val="75000"/>
              </a:schemeClr>
            </a:solidFill>
          </a:ln>
        </p:spPr>
      </p:pic>
      <p:sp>
        <p:nvSpPr>
          <p:cNvPr id="8" name="TekstSylinder 7">
            <a:extLst>
              <a:ext uri="{FF2B5EF4-FFF2-40B4-BE49-F238E27FC236}">
                <a16:creationId xmlns:a16="http://schemas.microsoft.com/office/drawing/2014/main" id="{7A360ABF-3C9F-4986-8B12-4EDFD954666E}"/>
              </a:ext>
            </a:extLst>
          </p:cNvPr>
          <p:cNvSpPr txBox="1"/>
          <p:nvPr/>
        </p:nvSpPr>
        <p:spPr>
          <a:xfrm>
            <a:off x="6608613" y="1407985"/>
            <a:ext cx="304800" cy="369332"/>
          </a:xfrm>
          <a:prstGeom prst="rect">
            <a:avLst/>
          </a:prstGeom>
          <a:solidFill>
            <a:schemeClr val="bg1"/>
          </a:solidFill>
          <a:ln w="15875">
            <a:noFill/>
          </a:ln>
        </p:spPr>
        <p:txBody>
          <a:bodyPr wrap="square" rtlCol="0">
            <a:spAutoFit/>
          </a:bodyPr>
          <a:lstStyle/>
          <a:p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5407727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3D Oppsummering</a:t>
            </a:r>
            <a:endParaRPr lang="en-US"/>
          </a:p>
        </p:txBody>
      </p:sp>
      <p:graphicFrame>
        <p:nvGraphicFramePr>
          <p:cNvPr id="5" name="Plassholder for innhold 4">
            <a:extLst>
              <a:ext uri="{FF2B5EF4-FFF2-40B4-BE49-F238E27FC236}">
                <a16:creationId xmlns:a16="http://schemas.microsoft.com/office/drawing/2014/main" id="{BC0EF186-A66A-A33E-9425-D2526A99BF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4580519"/>
              </p:ext>
            </p:extLst>
          </p:nvPr>
        </p:nvGraphicFramePr>
        <p:xfrm>
          <a:off x="838200" y="1544955"/>
          <a:ext cx="10515600" cy="494792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3480227">
                  <a:extLst>
                    <a:ext uri="{9D8B030D-6E8A-4147-A177-3AD203B41FA5}">
                      <a16:colId xmlns:a16="http://schemas.microsoft.com/office/drawing/2014/main" val="1882302966"/>
                    </a:ext>
                  </a:extLst>
                </a:gridCol>
                <a:gridCol w="2443523">
                  <a:extLst>
                    <a:ext uri="{9D8B030D-6E8A-4147-A177-3AD203B41FA5}">
                      <a16:colId xmlns:a16="http://schemas.microsoft.com/office/drawing/2014/main" val="3026086775"/>
                    </a:ext>
                  </a:extLst>
                </a:gridCol>
                <a:gridCol w="2443522">
                  <a:extLst>
                    <a:ext uri="{9D8B030D-6E8A-4147-A177-3AD203B41FA5}">
                      <a16:colId xmlns:a16="http://schemas.microsoft.com/office/drawing/2014/main" val="1841227825"/>
                    </a:ext>
                  </a:extLst>
                </a:gridCol>
                <a:gridCol w="2148328">
                  <a:extLst>
                    <a:ext uri="{9D8B030D-6E8A-4147-A177-3AD203B41FA5}">
                      <a16:colId xmlns:a16="http://schemas.microsoft.com/office/drawing/2014/main" val="237802466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nb-NO" sz="1600"/>
                        <a:t>Kostråd/dimensjon av bærekraft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nb-NO" sz="1600"/>
                        <a:t>Miljø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nb-NO" sz="1600"/>
                        <a:t>Sosiale forhold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nb-NO" sz="1600"/>
                        <a:t>Økonomi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53058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nb-NO" sz="1600" b="0" kern="1200">
                          <a:solidFill>
                            <a:schemeClr val="dk1"/>
                          </a:solidFill>
                          <a:effectLst/>
                        </a:rPr>
                        <a:t>Ha et variert kosthold, velg mest mat fra planteriket og spis med glede.</a:t>
                      </a:r>
                      <a:endParaRPr lang="nb-NO" sz="1600" b="0" i="0" kern="120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nb-NO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nb-NO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nb-NO" sz="16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86525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nb-NO" sz="1600" b="0" kern="1200">
                          <a:solidFill>
                            <a:schemeClr val="dk1"/>
                          </a:solidFill>
                          <a:effectLst/>
                        </a:rPr>
                        <a:t>Frukt, bær eller grønnsaker bør være en del av alle måltider.</a:t>
                      </a:r>
                      <a:endParaRPr lang="nb-NO" sz="1600" b="0" i="0" kern="120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nb-NO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nb-NO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nb-NO" sz="16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5432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nb-NO" sz="1600" b="0" kern="1200">
                          <a:solidFill>
                            <a:schemeClr val="dk1"/>
                          </a:solidFill>
                          <a:effectLst/>
                        </a:rPr>
                        <a:t>La grovt brød eller andre fullkornsprodukter være en del av flere måltider hver dag.</a:t>
                      </a:r>
                      <a:endParaRPr lang="nb-NO" sz="1600" b="0" i="0" kern="120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nb-NO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nb-NO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nb-NO" sz="16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19468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nb-NO" sz="1600" b="0" kern="1200">
                          <a:solidFill>
                            <a:schemeClr val="dk1"/>
                          </a:solidFill>
                          <a:effectLst/>
                        </a:rPr>
                        <a:t>Velg oftere fisk og sjømat, bønner og linser enn rødt kjøtt. Spis minst mulig bearbeidet kjøtt.</a:t>
                      </a:r>
                      <a:endParaRPr lang="nb-NO" sz="1600" b="0" i="0" kern="120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nb-NO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nb-NO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nb-NO" sz="16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86343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nb-NO" sz="1600" b="0" kern="1200">
                          <a:solidFill>
                            <a:schemeClr val="dk1"/>
                          </a:solidFill>
                          <a:effectLst/>
                        </a:rPr>
                        <a:t>Ha et daglig inntak av melk og meieriprodukter. Velg produkter med mindre fett.</a:t>
                      </a:r>
                      <a:endParaRPr lang="nb-NO" sz="1600" b="0" i="0" kern="120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nb-NO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nb-NO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nb-NO" sz="16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9549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nb-NO" sz="1600" b="0" kern="1200">
                          <a:solidFill>
                            <a:schemeClr val="dk1"/>
                          </a:solidFill>
                          <a:effectLst/>
                        </a:rPr>
                        <a:t>Godteri, snacks og søte bakevarer bør begrenses.</a:t>
                      </a:r>
                      <a:endParaRPr lang="nb-NO" sz="1600" b="0" i="0" kern="120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nb-NO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nb-NO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nb-NO" sz="16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65023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nb-NO" sz="1600"/>
                        <a:t>Drikk vann!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nb-NO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nb-NO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nb-NO" sz="16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60073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41818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1C45112C-9B15-E115-7CA9-0C14E34A7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3E Oppsummering i grupper</a:t>
            </a:r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3D25FFE3-1FA5-13BD-9C19-8743EA58FF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nb-NO"/>
              <a:t>Hva har vi lært i dag som kan hjelpe oss videre med oppdraget?</a:t>
            </a:r>
          </a:p>
          <a:p>
            <a:pPr marL="0" indent="0">
              <a:buNone/>
            </a:pPr>
            <a:endParaRPr lang="nb-NO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188334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b16f540e-7aab-4e8b-9466-45a66b8a1a61">
      <Terms xmlns="http://schemas.microsoft.com/office/infopath/2007/PartnerControls"/>
    </lcf76f155ced4ddcb4097134ff3c332f>
    <TaxCatchAll xmlns="c745b698-e463-48ca-9abc-0c646366a5e7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10387ADC35EFBE4190805F03DBBE7F3E" ma:contentTypeVersion="10" ma:contentTypeDescription="Opprett et nytt dokument." ma:contentTypeScope="" ma:versionID="894e1720f9c38f846966cb215f905c0c">
  <xsd:schema xmlns:xsd="http://www.w3.org/2001/XMLSchema" xmlns:xs="http://www.w3.org/2001/XMLSchema" xmlns:p="http://schemas.microsoft.com/office/2006/metadata/properties" xmlns:ns2="b16f540e-7aab-4e8b-9466-45a66b8a1a61" xmlns:ns3="c745b698-e463-48ca-9abc-0c646366a5e7" targetNamespace="http://schemas.microsoft.com/office/2006/metadata/properties" ma:root="true" ma:fieldsID="2e4d371c3d80cca671e4d2c57204f561" ns2:_="" ns3:_="">
    <xsd:import namespace="b16f540e-7aab-4e8b-9466-45a66b8a1a61"/>
    <xsd:import namespace="c745b698-e463-48ca-9abc-0c646366a5e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16f540e-7aab-4e8b-9466-45a66b8a1a6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5" nillable="true" ma:taxonomy="true" ma:internalName="lcf76f155ced4ddcb4097134ff3c332f" ma:taxonomyFieldName="MediaServiceImageTags" ma:displayName="Bildemerkelapper" ma:readOnly="false" ma:fieldId="{5cf76f15-5ced-4ddc-b409-7134ff3c332f}" ma:taxonomyMulti="true" ma:sspId="c22fd018-c39b-462c-89de-126a365ef11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745b698-e463-48ca-9abc-0c646366a5e7" elementFormDefault="qualified">
    <xsd:import namespace="http://schemas.microsoft.com/office/2006/documentManagement/types"/>
    <xsd:import namespace="http://schemas.microsoft.com/office/infopath/2007/PartnerControls"/>
    <xsd:element name="TaxCatchAll" ma:index="16" nillable="true" ma:displayName="Taxonomy Catch All Column" ma:hidden="true" ma:list="{1c6dda97-d309-4828-a036-3734e09dda2b}" ma:internalName="TaxCatchAll" ma:showField="CatchAllData" ma:web="c745b698-e463-48ca-9abc-0c646366a5e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holdstype"/>
        <xsd:element ref="dc:title" minOccurs="0" maxOccurs="1" ma:index="4" ma:displayName="Tit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3F3D8F0-6AC8-4F1E-943A-A29C4DD7ECDB}">
  <ds:schemaRefs>
    <ds:schemaRef ds:uri="b16f540e-7aab-4e8b-9466-45a66b8a1a61"/>
    <ds:schemaRef ds:uri="c745b698-e463-48ca-9abc-0c646366a5e7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BB7FA8E0-B904-47A7-B477-6C1E402F9FA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7D45887-5856-4C7D-B627-4A84A44BBA53}">
  <ds:schemaRefs>
    <ds:schemaRef ds:uri="b16f540e-7aab-4e8b-9466-45a66b8a1a61"/>
    <ds:schemaRef ds:uri="c745b698-e463-48ca-9abc-0c646366a5e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14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Office-tema</vt:lpstr>
      <vt:lpstr>Økt 3  Bærekraftig mat  </vt:lpstr>
      <vt:lpstr>3A Bærekraftige produktvalg</vt:lpstr>
      <vt:lpstr>3A Bærekraftige produktvalg</vt:lpstr>
      <vt:lpstr>3A Bærekraftige produktvalg</vt:lpstr>
      <vt:lpstr>3A Bærekraftige produktvalg</vt:lpstr>
      <vt:lpstr>3A Hva er bærekraftig utvikling?</vt:lpstr>
      <vt:lpstr>3A Bærekraftige produktvalg</vt:lpstr>
      <vt:lpstr>3B Bærekraftig matproduksjon</vt:lpstr>
      <vt:lpstr>3B Bærekraftig matproduksjon</vt:lpstr>
      <vt:lpstr>3B </vt:lpstr>
      <vt:lpstr>PowerPoint Presentation</vt:lpstr>
      <vt:lpstr>3C</vt:lpstr>
      <vt:lpstr>3D Oppsummering</vt:lpstr>
      <vt:lpstr>3E Oppsummering i grupper</vt:lpstr>
    </vt:vector>
  </TitlesOfParts>
  <Company>Universitetet i Oslo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Matproduksjon og dyrevelferd</dc:title>
  <dc:creator>Majken Korsager</dc:creator>
  <cp:revision>2</cp:revision>
  <dcterms:created xsi:type="dcterms:W3CDTF">2020-03-30T08:45:48Z</dcterms:created>
  <dcterms:modified xsi:type="dcterms:W3CDTF">2026-04-21T10:28:46Z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0x01010010387ADC35EFBE4190805F03DBBE7F3E</vt:lpwstr>
  </property>
  <property fmtid="{D5CDD505-2E9C-101B-9397-08002B2CF9AE}" pid="3" name="MediaServiceImageTags">
    <vt:lpwstr/>
  </property>
</Properties>
</file>