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601200" cy="12801600" type="A3"/>
  <p:notesSz cx="6858000" cy="9144000"/>
  <p:defaultTextStyle>
    <a:defPPr>
      <a:defRPr lang="nb-NO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CD6209"/>
    <a:srgbClr val="000000"/>
    <a:srgbClr val="5C2C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2388" y="-72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624136" y="136105"/>
            <a:ext cx="8161020" cy="1080120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nb-NO" dirty="0" smtClean="0"/>
              <a:t>Vann på Mars</a:t>
            </a:r>
            <a:endParaRPr lang="nb-NO" dirty="0"/>
          </a:p>
        </p:txBody>
      </p:sp>
      <p:sp>
        <p:nvSpPr>
          <p:cNvPr id="3" name="Undertittel 2"/>
          <p:cNvSpPr>
            <a:spLocks noGrp="1"/>
          </p:cNvSpPr>
          <p:nvPr>
            <p:ph type="subTitle" idx="1" hasCustomPrompt="1"/>
          </p:nvPr>
        </p:nvSpPr>
        <p:spPr>
          <a:xfrm>
            <a:off x="552128" y="2296344"/>
            <a:ext cx="3600400" cy="504056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dirty="0" smtClean="0"/>
              <a:t>Hva utforskes?</a:t>
            </a:r>
            <a:endParaRPr lang="nb-NO" dirty="0"/>
          </a:p>
        </p:txBody>
      </p:sp>
      <p:sp>
        <p:nvSpPr>
          <p:cNvPr id="18" name="Plassholder for tekst 17"/>
          <p:cNvSpPr>
            <a:spLocks noGrp="1"/>
          </p:cNvSpPr>
          <p:nvPr>
            <p:ph type="body" sz="quarter" idx="12" hasCustomPrompt="1"/>
          </p:nvPr>
        </p:nvSpPr>
        <p:spPr>
          <a:xfrm>
            <a:off x="552128" y="2800400"/>
            <a:ext cx="4536504" cy="201612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endParaRPr lang="nb-NO" dirty="0"/>
          </a:p>
        </p:txBody>
      </p:sp>
      <p:sp>
        <p:nvSpPr>
          <p:cNvPr id="22" name="Plassholder for tekst 21"/>
          <p:cNvSpPr>
            <a:spLocks noGrp="1"/>
          </p:cNvSpPr>
          <p:nvPr>
            <p:ph type="body" sz="quarter" idx="14" hasCustomPrompt="1"/>
          </p:nvPr>
        </p:nvSpPr>
        <p:spPr>
          <a:xfrm>
            <a:off x="618576" y="5896744"/>
            <a:ext cx="4470056" cy="216024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 smtClean="0"/>
              <a:t>Avsnitt</a:t>
            </a:r>
            <a:endParaRPr lang="nb-NO" dirty="0"/>
          </a:p>
        </p:txBody>
      </p:sp>
      <p:sp>
        <p:nvSpPr>
          <p:cNvPr id="26" name="Plassholder for tekst 25"/>
          <p:cNvSpPr>
            <a:spLocks noGrp="1"/>
          </p:cNvSpPr>
          <p:nvPr>
            <p:ph type="body" sz="quarter" idx="16" hasCustomPrompt="1"/>
          </p:nvPr>
        </p:nvSpPr>
        <p:spPr>
          <a:xfrm>
            <a:off x="624136" y="9137104"/>
            <a:ext cx="4536504" cy="201622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 smtClean="0"/>
              <a:t>Avsnitt</a:t>
            </a:r>
            <a:endParaRPr lang="nb-NO" dirty="0"/>
          </a:p>
        </p:txBody>
      </p:sp>
      <p:sp>
        <p:nvSpPr>
          <p:cNvPr id="30" name="Plassholder for tekst 29"/>
          <p:cNvSpPr>
            <a:spLocks noGrp="1"/>
          </p:cNvSpPr>
          <p:nvPr>
            <p:ph type="body" sz="quarter" idx="18" hasCustomPrompt="1"/>
          </p:nvPr>
        </p:nvSpPr>
        <p:spPr>
          <a:xfrm>
            <a:off x="624136" y="8633048"/>
            <a:ext cx="4608512" cy="504056"/>
          </a:xfrm>
        </p:spPr>
        <p:txBody>
          <a:bodyPr>
            <a:normAutofit/>
          </a:bodyPr>
          <a:lstStyle>
            <a:lvl1pPr marL="0" indent="0">
              <a:buNone/>
              <a:defRPr sz="24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 smtClean="0"/>
              <a:t>Hva vil forskerne utforske videre?</a:t>
            </a:r>
            <a:endParaRPr lang="nb-NO" dirty="0"/>
          </a:p>
        </p:txBody>
      </p:sp>
      <p:sp>
        <p:nvSpPr>
          <p:cNvPr id="32" name="Plassholder for tekst 31"/>
          <p:cNvSpPr>
            <a:spLocks noGrp="1"/>
          </p:cNvSpPr>
          <p:nvPr>
            <p:ph type="body" sz="quarter" idx="19" hasCustomPrompt="1"/>
          </p:nvPr>
        </p:nvSpPr>
        <p:spPr>
          <a:xfrm>
            <a:off x="624136" y="11441360"/>
            <a:ext cx="4248150" cy="50482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 smtClean="0"/>
              <a:t>Referanser</a:t>
            </a:r>
            <a:endParaRPr lang="nb-NO" dirty="0"/>
          </a:p>
        </p:txBody>
      </p:sp>
      <p:sp>
        <p:nvSpPr>
          <p:cNvPr id="34" name="Plassholder for tekst 33"/>
          <p:cNvSpPr>
            <a:spLocks noGrp="1"/>
          </p:cNvSpPr>
          <p:nvPr>
            <p:ph type="body" sz="quarter" idx="20" hasCustomPrompt="1"/>
          </p:nvPr>
        </p:nvSpPr>
        <p:spPr>
          <a:xfrm>
            <a:off x="615192" y="5464696"/>
            <a:ext cx="4248150" cy="467519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 smtClean="0"/>
              <a:t>Hva har forskerne funnet ut?</a:t>
            </a:r>
            <a:endParaRPr lang="nb-NO" dirty="0"/>
          </a:p>
        </p:txBody>
      </p:sp>
      <p:sp>
        <p:nvSpPr>
          <p:cNvPr id="36" name="Plassholder for tekst 35"/>
          <p:cNvSpPr>
            <a:spLocks noGrp="1"/>
          </p:cNvSpPr>
          <p:nvPr>
            <p:ph type="body" sz="quarter" idx="21" hasCustomPrompt="1"/>
          </p:nvPr>
        </p:nvSpPr>
        <p:spPr>
          <a:xfrm>
            <a:off x="5880720" y="3952528"/>
            <a:ext cx="3023939" cy="914400"/>
          </a:xfrm>
        </p:spPr>
        <p:txBody>
          <a:bodyPr>
            <a:normAutofit/>
          </a:bodyPr>
          <a:lstStyle>
            <a:lvl1pPr marL="0" indent="0">
              <a:buNone/>
              <a:defRPr lang="nb-NO" sz="18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 smtClean="0"/>
              <a:t>Bildetekst</a:t>
            </a:r>
            <a:endParaRPr lang="nb-NO" dirty="0"/>
          </a:p>
        </p:txBody>
      </p:sp>
      <p:sp>
        <p:nvSpPr>
          <p:cNvPr id="38" name="Plassholder for tekst 37"/>
          <p:cNvSpPr>
            <a:spLocks noGrp="1"/>
          </p:cNvSpPr>
          <p:nvPr>
            <p:ph type="body" sz="quarter" idx="22" hasCustomPrompt="1"/>
          </p:nvPr>
        </p:nvSpPr>
        <p:spPr>
          <a:xfrm>
            <a:off x="624136" y="11945416"/>
            <a:ext cx="4608512" cy="720080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 smtClean="0"/>
              <a:t>http://www.forskning.no/...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82398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62491-7598-4607-9E9A-8D8FC2067F9E}" type="datetimeFigureOut">
              <a:rPr lang="nb-NO" smtClean="0"/>
              <a:t>23.05.2014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579ED-7901-4E87-AE94-00C16BC4F1D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956551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58429" y="8226214"/>
            <a:ext cx="8161020" cy="2542540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58429" y="5425865"/>
            <a:ext cx="8161020" cy="2800349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62491-7598-4607-9E9A-8D8FC2067F9E}" type="datetimeFigureOut">
              <a:rPr lang="nb-NO" smtClean="0"/>
              <a:t>23.05.2014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579ED-7901-4E87-AE94-00C16BC4F1D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20076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503397" y="5576993"/>
            <a:ext cx="4457224" cy="1576789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5120640" y="5576993"/>
            <a:ext cx="4457224" cy="1576789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62491-7598-4607-9E9A-8D8FC2067F9E}" type="datetimeFigureOut">
              <a:rPr lang="nb-NO" smtClean="0"/>
              <a:t>23.05.2014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579ED-7901-4E87-AE94-00C16BC4F1D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71060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80060" y="512658"/>
            <a:ext cx="8641080" cy="21336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80060" y="2865544"/>
            <a:ext cx="4242197" cy="1194222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80060" y="4059766"/>
            <a:ext cx="4242197" cy="7375738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877277" y="2865544"/>
            <a:ext cx="4243864" cy="1194222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877277" y="4059766"/>
            <a:ext cx="4243864" cy="7375738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62491-7598-4607-9E9A-8D8FC2067F9E}" type="datetimeFigureOut">
              <a:rPr lang="nb-NO" smtClean="0"/>
              <a:t>23.05.2014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579ED-7901-4E87-AE94-00C16BC4F1D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7876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62491-7598-4607-9E9A-8D8FC2067F9E}" type="datetimeFigureOut">
              <a:rPr lang="nb-NO" smtClean="0"/>
              <a:t>23.05.2014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579ED-7901-4E87-AE94-00C16BC4F1D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78242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62491-7598-4607-9E9A-8D8FC2067F9E}" type="datetimeFigureOut">
              <a:rPr lang="nb-NO" smtClean="0"/>
              <a:t>23.05.2014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579ED-7901-4E87-AE94-00C16BC4F1D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68736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80060" y="509693"/>
            <a:ext cx="3158729" cy="216916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753802" y="509694"/>
            <a:ext cx="5367338" cy="10925811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80060" y="2678854"/>
            <a:ext cx="3158729" cy="8756651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62491-7598-4607-9E9A-8D8FC2067F9E}" type="datetimeFigureOut">
              <a:rPr lang="nb-NO" smtClean="0"/>
              <a:t>23.05.2014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579ED-7901-4E87-AE94-00C16BC4F1D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53312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881902" y="8961120"/>
            <a:ext cx="5760720" cy="1057911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881902" y="1143847"/>
            <a:ext cx="5760720" cy="768096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881902" y="10019031"/>
            <a:ext cx="5760720" cy="1502409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62491-7598-4607-9E9A-8D8FC2067F9E}" type="datetimeFigureOut">
              <a:rPr lang="nb-NO" smtClean="0"/>
              <a:t>23.05.2014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579ED-7901-4E87-AE94-00C16BC4F1D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35089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62491-7598-4607-9E9A-8D8FC2067F9E}" type="datetimeFigureOut">
              <a:rPr lang="nb-NO" smtClean="0"/>
              <a:t>23.05.2014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579ED-7901-4E87-AE94-00C16BC4F1D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40999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7309248" y="957158"/>
            <a:ext cx="2268616" cy="20387733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503397" y="957158"/>
            <a:ext cx="6645831" cy="20387733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62491-7598-4607-9E9A-8D8FC2067F9E}" type="datetimeFigureOut">
              <a:rPr lang="nb-NO" smtClean="0"/>
              <a:t>23.05.2014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579ED-7901-4E87-AE94-00C16BC4F1D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89781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80060" y="512658"/>
            <a:ext cx="8641080" cy="21336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80060" y="2987041"/>
            <a:ext cx="8641080" cy="8448464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480060" y="11865187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62491-7598-4607-9E9A-8D8FC2067F9E}" type="datetimeFigureOut">
              <a:rPr lang="nb-NO" smtClean="0"/>
              <a:t>23.05.2014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3280410" y="11865187"/>
            <a:ext cx="30403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6880860" y="11865187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C579ED-7901-4E87-AE94-00C16BC4F1D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10656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/>
          <p:cNvSpPr>
            <a:spLocks noGrp="1"/>
          </p:cNvSpPr>
          <p:nvPr>
            <p:ph type="ctrTitle"/>
          </p:nvPr>
        </p:nvSpPr>
        <p:spPr>
          <a:xfrm>
            <a:off x="408112" y="971635"/>
            <a:ext cx="5688632" cy="892661"/>
          </a:xfrm>
        </p:spPr>
        <p:txBody>
          <a:bodyPr>
            <a:noAutofit/>
          </a:bodyPr>
          <a:lstStyle/>
          <a:p>
            <a:pPr algn="l"/>
            <a:r>
              <a:rPr lang="nb-NO" sz="7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Tittel</a:t>
            </a:r>
            <a:endParaRPr lang="nb-NO" sz="7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Undertittel 4"/>
          <p:cNvSpPr>
            <a:spLocks noGrp="1"/>
          </p:cNvSpPr>
          <p:nvPr>
            <p:ph type="subTitle" idx="1"/>
          </p:nvPr>
        </p:nvSpPr>
        <p:spPr>
          <a:xfrm>
            <a:off x="408112" y="3016424"/>
            <a:ext cx="3600400" cy="504056"/>
          </a:xfrm>
        </p:spPr>
        <p:txBody>
          <a:bodyPr>
            <a:normAutofit/>
          </a:bodyPr>
          <a:lstStyle/>
          <a:p>
            <a:r>
              <a:rPr lang="nb-NO" sz="2200" dirty="0" smtClean="0">
                <a:solidFill>
                  <a:schemeClr val="tx1"/>
                </a:solidFill>
              </a:rPr>
              <a:t>Hva ble utforsket?</a:t>
            </a:r>
            <a:endParaRPr lang="nb-NO" sz="2200" dirty="0">
              <a:solidFill>
                <a:schemeClr val="tx1"/>
              </a:solidFill>
            </a:endParaRPr>
          </a:p>
        </p:txBody>
      </p:sp>
      <p:sp>
        <p:nvSpPr>
          <p:cNvPr id="8" name="Plassholder for tekst 7"/>
          <p:cNvSpPr>
            <a:spLocks noGrp="1"/>
          </p:cNvSpPr>
          <p:nvPr>
            <p:ph type="body" sz="quarter" idx="12"/>
          </p:nvPr>
        </p:nvSpPr>
        <p:spPr>
          <a:xfrm>
            <a:off x="408112" y="3448471"/>
            <a:ext cx="5184576" cy="1144391"/>
          </a:xfrm>
        </p:spPr>
        <p:txBody>
          <a:bodyPr>
            <a:normAutofit/>
          </a:bodyPr>
          <a:lstStyle/>
          <a:p>
            <a:r>
              <a:rPr lang="nb-NO" sz="1600" dirty="0">
                <a:solidFill>
                  <a:schemeClr val="tx1"/>
                </a:solidFill>
              </a:rPr>
              <a:t>Tekst  her</a:t>
            </a:r>
            <a:endParaRPr lang="nb-NO" sz="1600" dirty="0">
              <a:solidFill>
                <a:schemeClr val="tx1"/>
              </a:solidFill>
            </a:endParaRP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4"/>
          </p:nvPr>
        </p:nvSpPr>
        <p:spPr>
          <a:xfrm>
            <a:off x="408112" y="6976864"/>
            <a:ext cx="5544616" cy="1512168"/>
          </a:xfrm>
        </p:spPr>
        <p:txBody>
          <a:bodyPr>
            <a:normAutofit/>
          </a:bodyPr>
          <a:lstStyle/>
          <a:p>
            <a:r>
              <a:rPr lang="nb-NO" sz="1600" dirty="0">
                <a:solidFill>
                  <a:schemeClr val="tx1"/>
                </a:solidFill>
              </a:rPr>
              <a:t>Tekst  her</a:t>
            </a:r>
            <a:endParaRPr lang="nb-NO" sz="1600" dirty="0">
              <a:solidFill>
                <a:schemeClr val="tx1"/>
              </a:solidFill>
            </a:endParaRPr>
          </a:p>
        </p:txBody>
      </p:sp>
      <p:sp>
        <p:nvSpPr>
          <p:cNvPr id="10" name="Plassholder for tekst 9"/>
          <p:cNvSpPr>
            <a:spLocks noGrp="1"/>
          </p:cNvSpPr>
          <p:nvPr>
            <p:ph type="body" sz="quarter" idx="16"/>
          </p:nvPr>
        </p:nvSpPr>
        <p:spPr>
          <a:xfrm>
            <a:off x="408112" y="9043364"/>
            <a:ext cx="5472608" cy="1224136"/>
          </a:xfrm>
        </p:spPr>
        <p:txBody>
          <a:bodyPr>
            <a:normAutofit/>
          </a:bodyPr>
          <a:lstStyle/>
          <a:p>
            <a:r>
              <a:rPr lang="nb-NO" sz="1600" dirty="0">
                <a:solidFill>
                  <a:schemeClr val="tx1"/>
                </a:solidFill>
              </a:rPr>
              <a:t>Tekst  her</a:t>
            </a:r>
            <a:endParaRPr lang="nb-NO" sz="1600" dirty="0">
              <a:solidFill>
                <a:schemeClr val="tx1"/>
              </a:solidFill>
            </a:endParaRPr>
          </a:p>
        </p:txBody>
      </p:sp>
      <p:sp>
        <p:nvSpPr>
          <p:cNvPr id="11" name="Plassholder for tekst 10"/>
          <p:cNvSpPr>
            <a:spLocks noGrp="1"/>
          </p:cNvSpPr>
          <p:nvPr>
            <p:ph type="body" sz="quarter" idx="18"/>
          </p:nvPr>
        </p:nvSpPr>
        <p:spPr>
          <a:xfrm>
            <a:off x="408112" y="8683324"/>
            <a:ext cx="4433505" cy="504056"/>
          </a:xfrm>
        </p:spPr>
        <p:txBody>
          <a:bodyPr/>
          <a:lstStyle/>
          <a:p>
            <a:r>
              <a:rPr lang="nb-NO" sz="2000" dirty="0" smtClean="0">
                <a:solidFill>
                  <a:schemeClr val="tx1"/>
                </a:solidFill>
              </a:rPr>
              <a:t>Hva skal utforskes videre?</a:t>
            </a:r>
            <a:endParaRPr lang="nb-NO" sz="2000" dirty="0">
              <a:solidFill>
                <a:schemeClr val="tx1"/>
              </a:solidFill>
            </a:endParaRPr>
          </a:p>
        </p:txBody>
      </p:sp>
      <p:sp>
        <p:nvSpPr>
          <p:cNvPr id="12" name="Plassholder for tekst 11"/>
          <p:cNvSpPr>
            <a:spLocks noGrp="1"/>
          </p:cNvSpPr>
          <p:nvPr>
            <p:ph type="body" sz="quarter" idx="19"/>
          </p:nvPr>
        </p:nvSpPr>
        <p:spPr>
          <a:xfrm>
            <a:off x="408112" y="11153328"/>
            <a:ext cx="4248150" cy="504825"/>
          </a:xfrm>
        </p:spPr>
        <p:txBody>
          <a:bodyPr/>
          <a:lstStyle/>
          <a:p>
            <a:r>
              <a:rPr lang="nb-NO" dirty="0" smtClean="0">
                <a:solidFill>
                  <a:schemeClr val="tx1"/>
                </a:solidFill>
              </a:rPr>
              <a:t>Referanser</a:t>
            </a:r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13" name="Plassholder for tekst 12"/>
          <p:cNvSpPr>
            <a:spLocks noGrp="1"/>
          </p:cNvSpPr>
          <p:nvPr>
            <p:ph type="body" sz="quarter" idx="20"/>
          </p:nvPr>
        </p:nvSpPr>
        <p:spPr>
          <a:xfrm>
            <a:off x="408112" y="6616824"/>
            <a:ext cx="4248150" cy="467519"/>
          </a:xfrm>
        </p:spPr>
        <p:txBody>
          <a:bodyPr/>
          <a:lstStyle/>
          <a:p>
            <a:r>
              <a:rPr lang="nb-NO" sz="2200" dirty="0" smtClean="0">
                <a:solidFill>
                  <a:schemeClr val="tx1"/>
                </a:solidFill>
              </a:rPr>
              <a:t>Hva har forskerne funnet ut?</a:t>
            </a:r>
            <a:endParaRPr lang="nb-NO" sz="2200" dirty="0">
              <a:solidFill>
                <a:schemeClr val="tx1"/>
              </a:solidFill>
            </a:endParaRPr>
          </a:p>
        </p:txBody>
      </p:sp>
      <p:sp>
        <p:nvSpPr>
          <p:cNvPr id="15" name="Plassholder for tekst 14"/>
          <p:cNvSpPr>
            <a:spLocks noGrp="1"/>
          </p:cNvSpPr>
          <p:nvPr>
            <p:ph type="body" sz="quarter" idx="22"/>
          </p:nvPr>
        </p:nvSpPr>
        <p:spPr>
          <a:xfrm>
            <a:off x="408112" y="11556373"/>
            <a:ext cx="8568952" cy="720080"/>
          </a:xfrm>
        </p:spPr>
        <p:txBody>
          <a:bodyPr/>
          <a:lstStyle/>
          <a:p>
            <a:r>
              <a:rPr lang="nb-NO" dirty="0" smtClean="0">
                <a:solidFill>
                  <a:schemeClr val="tx1"/>
                </a:solidFill>
              </a:rPr>
              <a:t>Skriv inn referanser</a:t>
            </a:r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17" name="Undertittel 4"/>
          <p:cNvSpPr txBox="1">
            <a:spLocks/>
          </p:cNvSpPr>
          <p:nvPr/>
        </p:nvSpPr>
        <p:spPr>
          <a:xfrm>
            <a:off x="408112" y="4906484"/>
            <a:ext cx="3600400" cy="416575"/>
          </a:xfrm>
          <a:prstGeom prst="rect">
            <a:avLst/>
          </a:prstGeom>
        </p:spPr>
        <p:txBody>
          <a:bodyPr vert="horz" lIns="128016" tIns="64008" rIns="128016" bIns="64008" rtlCol="0">
            <a:normAutofit fontScale="92500" lnSpcReduction="20000"/>
          </a:bodyPr>
          <a:lstStyle>
            <a:lvl1pPr marL="0" indent="0" algn="l" defTabSz="128016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128016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128016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128016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128016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128016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128016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128016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128016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 smtClean="0">
                <a:solidFill>
                  <a:schemeClr val="tx1"/>
                </a:solidFill>
              </a:rPr>
              <a:t>Hvordan utforsket de?</a:t>
            </a:r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18" name="Plassholder for tekst 7"/>
          <p:cNvSpPr>
            <a:spLocks noGrp="1"/>
          </p:cNvSpPr>
          <p:nvPr>
            <p:ph type="body" sz="quarter" idx="12"/>
          </p:nvPr>
        </p:nvSpPr>
        <p:spPr>
          <a:xfrm>
            <a:off x="408112" y="5267120"/>
            <a:ext cx="5616624" cy="1205688"/>
          </a:xfrm>
        </p:spPr>
        <p:txBody>
          <a:bodyPr>
            <a:noAutofit/>
          </a:bodyPr>
          <a:lstStyle/>
          <a:p>
            <a:r>
              <a:rPr lang="nb-NO" sz="1600" dirty="0" smtClean="0">
                <a:solidFill>
                  <a:schemeClr val="tx1"/>
                </a:solidFill>
              </a:rPr>
              <a:t>Tekst  her</a:t>
            </a:r>
            <a:endParaRPr lang="nb-NO" sz="1600" dirty="0">
              <a:solidFill>
                <a:schemeClr val="tx1"/>
              </a:solidFill>
            </a:endParaRPr>
          </a:p>
        </p:txBody>
      </p:sp>
      <p:sp>
        <p:nvSpPr>
          <p:cNvPr id="19" name="TekstSylinder 18"/>
          <p:cNvSpPr txBox="1"/>
          <p:nvPr/>
        </p:nvSpPr>
        <p:spPr>
          <a:xfrm>
            <a:off x="6241857" y="9761336"/>
            <a:ext cx="31811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 smtClean="0"/>
              <a:t>Bildetekst</a:t>
            </a:r>
            <a:endParaRPr lang="nb-NO" sz="1600" dirty="0"/>
          </a:p>
        </p:txBody>
      </p:sp>
      <p:sp>
        <p:nvSpPr>
          <p:cNvPr id="6" name="Rektangel 5"/>
          <p:cNvSpPr/>
          <p:nvPr/>
        </p:nvSpPr>
        <p:spPr>
          <a:xfrm>
            <a:off x="6168752" y="7264896"/>
            <a:ext cx="3254233" cy="237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Bilde</a:t>
            </a:r>
            <a:endParaRPr lang="nb-NO" dirty="0"/>
          </a:p>
        </p:txBody>
      </p:sp>
      <p:sp>
        <p:nvSpPr>
          <p:cNvPr id="23" name="TekstSylinder 22"/>
          <p:cNvSpPr txBox="1"/>
          <p:nvPr/>
        </p:nvSpPr>
        <p:spPr>
          <a:xfrm>
            <a:off x="6241856" y="5020408"/>
            <a:ext cx="31811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 smtClean="0"/>
              <a:t>Bildetekst</a:t>
            </a:r>
            <a:endParaRPr lang="nb-NO" sz="1600" dirty="0"/>
          </a:p>
        </p:txBody>
      </p:sp>
      <p:sp>
        <p:nvSpPr>
          <p:cNvPr id="24" name="Rektangel 23"/>
          <p:cNvSpPr/>
          <p:nvPr/>
        </p:nvSpPr>
        <p:spPr>
          <a:xfrm>
            <a:off x="6168751" y="2523968"/>
            <a:ext cx="3254233" cy="237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Bilde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81203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36</Words>
  <Application>Microsoft Office PowerPoint</Application>
  <PresentationFormat>A3 (297 x 420 mm)</PresentationFormat>
  <Paragraphs>15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2" baseType="lpstr">
      <vt:lpstr>Office-tema</vt:lpstr>
      <vt:lpstr>Tittel</vt:lpstr>
    </vt:vector>
  </TitlesOfParts>
  <Company>Universitetet i Oslo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Øystein Sørborg</dc:creator>
  <cp:lastModifiedBy>Øystein Sørborg</cp:lastModifiedBy>
  <cp:revision>16</cp:revision>
  <dcterms:created xsi:type="dcterms:W3CDTF">2014-04-01T11:21:37Z</dcterms:created>
  <dcterms:modified xsi:type="dcterms:W3CDTF">2014-05-23T10:19:39Z</dcterms:modified>
</cp:coreProperties>
</file>