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sldIdLst>
    <p:sldId id="265" r:id="rId2"/>
    <p:sldId id="276" r:id="rId3"/>
    <p:sldId id="302" r:id="rId4"/>
    <p:sldId id="299" r:id="rId5"/>
    <p:sldId id="300" r:id="rId6"/>
    <p:sldId id="303" r:id="rId7"/>
  </p:sldIdLst>
  <p:sldSz cx="12192000" cy="6858000"/>
  <p:notesSz cx="6794500" cy="9906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erit Reitan" initials="BR" lastIdx="2" clrIdx="0">
    <p:extLst>
      <p:ext uri="{19B8F6BF-5375-455C-9EA6-DF929625EA0E}">
        <p15:presenceInfo xmlns:p15="http://schemas.microsoft.com/office/powerpoint/2012/main" userId="S-1-5-21-1927809936-1189766144-1318725885-42671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EBD57"/>
    <a:srgbClr val="DBECD0"/>
    <a:srgbClr val="B7DAA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ddels stil 2 - uthevingsfarg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68D230F3-CF80-4859-8CE7-A43EE81993B5}" styleName="Lys stil 1 - uthevingsfarge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608" autoAdjust="0"/>
    <p:restoredTop sz="86420" autoAdjust="0"/>
  </p:normalViewPr>
  <p:slideViewPr>
    <p:cSldViewPr snapToGrid="0">
      <p:cViewPr varScale="1">
        <p:scale>
          <a:sx n="87" d="100"/>
          <a:sy n="87" d="100"/>
        </p:scale>
        <p:origin x="108" y="1200"/>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44283" cy="497020"/>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48645" y="0"/>
            <a:ext cx="2944283" cy="497020"/>
          </a:xfrm>
          <a:prstGeom prst="rect">
            <a:avLst/>
          </a:prstGeom>
        </p:spPr>
        <p:txBody>
          <a:bodyPr vert="horz" lIns="91440" tIns="45720" rIns="91440" bIns="45720" rtlCol="0"/>
          <a:lstStyle>
            <a:lvl1pPr algn="r">
              <a:defRPr sz="1200"/>
            </a:lvl1pPr>
          </a:lstStyle>
          <a:p>
            <a:fld id="{03D3A373-D147-4681-A1D8-B1CAC4190B31}" type="datetimeFigureOut">
              <a:rPr lang="nb-NO" smtClean="0"/>
              <a:t>04.09.2026</a:t>
            </a:fld>
            <a:endParaRPr lang="nb-NO"/>
          </a:p>
        </p:txBody>
      </p:sp>
      <p:sp>
        <p:nvSpPr>
          <p:cNvPr id="4" name="Plassholder for lysbilde 3"/>
          <p:cNvSpPr>
            <a:spLocks noGrp="1" noRot="1" noChangeAspect="1"/>
          </p:cNvSpPr>
          <p:nvPr>
            <p:ph type="sldImg" idx="2"/>
          </p:nvPr>
        </p:nvSpPr>
        <p:spPr>
          <a:xfrm>
            <a:off x="425450" y="1238250"/>
            <a:ext cx="5943600" cy="3343275"/>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79450" y="4767262"/>
            <a:ext cx="5435600" cy="3900488"/>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9408981"/>
            <a:ext cx="2944283" cy="497019"/>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48645" y="9408981"/>
            <a:ext cx="2944283" cy="497019"/>
          </a:xfrm>
          <a:prstGeom prst="rect">
            <a:avLst/>
          </a:prstGeom>
        </p:spPr>
        <p:txBody>
          <a:bodyPr vert="horz" lIns="91440" tIns="45720" rIns="91440" bIns="45720" rtlCol="0" anchor="b"/>
          <a:lstStyle>
            <a:lvl1pPr algn="r">
              <a:defRPr sz="1200"/>
            </a:lvl1pPr>
          </a:lstStyle>
          <a:p>
            <a:fld id="{18B85D8C-4EF5-45C7-BCF5-FE7A2FB13782}" type="slidenum">
              <a:rPr lang="nb-NO" smtClean="0"/>
              <a:t>‹#›</a:t>
            </a:fld>
            <a:endParaRPr lang="nb-NO"/>
          </a:p>
        </p:txBody>
      </p:sp>
    </p:spTree>
    <p:extLst>
      <p:ext uri="{BB962C8B-B14F-4D97-AF65-F5344CB8AC3E}">
        <p14:creationId xmlns:p14="http://schemas.microsoft.com/office/powerpoint/2010/main" val="23520897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8B85D8C-4EF5-45C7-BCF5-FE7A2FB13782}" type="slidenum">
              <a:rPr lang="nb-NO" smtClean="0"/>
              <a:t>1</a:t>
            </a:fld>
            <a:endParaRPr lang="nb-NO"/>
          </a:p>
        </p:txBody>
      </p:sp>
    </p:spTree>
    <p:extLst>
      <p:ext uri="{BB962C8B-B14F-4D97-AF65-F5344CB8AC3E}">
        <p14:creationId xmlns:p14="http://schemas.microsoft.com/office/powerpoint/2010/main" val="543360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8B85D8C-4EF5-45C7-BCF5-FE7A2FB13782}" type="slidenum">
              <a:rPr lang="nb-NO" smtClean="0"/>
              <a:t>2</a:t>
            </a:fld>
            <a:endParaRPr lang="nb-NO"/>
          </a:p>
        </p:txBody>
      </p:sp>
    </p:spTree>
    <p:extLst>
      <p:ext uri="{BB962C8B-B14F-4D97-AF65-F5344CB8AC3E}">
        <p14:creationId xmlns:p14="http://schemas.microsoft.com/office/powerpoint/2010/main" val="20909528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aldar for lysbilete 1"/>
          <p:cNvSpPr>
            <a:spLocks noGrp="1" noRot="1" noChangeAspect="1"/>
          </p:cNvSpPr>
          <p:nvPr>
            <p:ph type="sldImg"/>
          </p:nvPr>
        </p:nvSpPr>
        <p:spPr/>
      </p:sp>
      <p:sp>
        <p:nvSpPr>
          <p:cNvPr id="3" name="Plasshaldar for notat 2"/>
          <p:cNvSpPr>
            <a:spLocks noGrp="1"/>
          </p:cNvSpPr>
          <p:nvPr>
            <p:ph type="body" idx="1"/>
          </p:nvPr>
        </p:nvSpPr>
        <p:spPr/>
        <p:txBody>
          <a:bodyPr/>
          <a:lstStyle/>
          <a:p>
            <a:endParaRPr lang="nb-NO" dirty="0"/>
          </a:p>
        </p:txBody>
      </p:sp>
      <p:sp>
        <p:nvSpPr>
          <p:cNvPr id="4" name="Plasshaldar for lysbiletnummer 3"/>
          <p:cNvSpPr>
            <a:spLocks noGrp="1"/>
          </p:cNvSpPr>
          <p:nvPr>
            <p:ph type="sldNum" sz="quarter" idx="10"/>
          </p:nvPr>
        </p:nvSpPr>
        <p:spPr/>
        <p:txBody>
          <a:bodyPr/>
          <a:lstStyle/>
          <a:p>
            <a:fld id="{18B85D8C-4EF5-45C7-BCF5-FE7A2FB13782}" type="slidenum">
              <a:rPr lang="nb-NO" smtClean="0"/>
              <a:t>3</a:t>
            </a:fld>
            <a:endParaRPr lang="nb-NO"/>
          </a:p>
        </p:txBody>
      </p:sp>
    </p:spTree>
    <p:extLst>
      <p:ext uri="{BB962C8B-B14F-4D97-AF65-F5344CB8AC3E}">
        <p14:creationId xmlns:p14="http://schemas.microsoft.com/office/powerpoint/2010/main" val="3741313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aldar for lysbilete 1"/>
          <p:cNvSpPr>
            <a:spLocks noGrp="1" noRot="1" noChangeAspect="1"/>
          </p:cNvSpPr>
          <p:nvPr>
            <p:ph type="sldImg"/>
          </p:nvPr>
        </p:nvSpPr>
        <p:spPr/>
      </p:sp>
      <p:sp>
        <p:nvSpPr>
          <p:cNvPr id="3" name="Plasshaldar for notat 2"/>
          <p:cNvSpPr>
            <a:spLocks noGrp="1"/>
          </p:cNvSpPr>
          <p:nvPr>
            <p:ph type="body" idx="1"/>
          </p:nvPr>
        </p:nvSpPr>
        <p:spPr/>
        <p:txBody>
          <a:bodyPr/>
          <a:lstStyle/>
          <a:p>
            <a:endParaRPr lang="nb-NO" dirty="0"/>
          </a:p>
        </p:txBody>
      </p:sp>
      <p:sp>
        <p:nvSpPr>
          <p:cNvPr id="4" name="Plasshaldar for lysbiletnummer 3"/>
          <p:cNvSpPr>
            <a:spLocks noGrp="1"/>
          </p:cNvSpPr>
          <p:nvPr>
            <p:ph type="sldNum" sz="quarter" idx="10"/>
          </p:nvPr>
        </p:nvSpPr>
        <p:spPr/>
        <p:txBody>
          <a:bodyPr/>
          <a:lstStyle/>
          <a:p>
            <a:fld id="{18B85D8C-4EF5-45C7-BCF5-FE7A2FB13782}" type="slidenum">
              <a:rPr lang="nb-NO" smtClean="0"/>
              <a:t>4</a:t>
            </a:fld>
            <a:endParaRPr lang="nb-NO"/>
          </a:p>
        </p:txBody>
      </p:sp>
    </p:spTree>
    <p:extLst>
      <p:ext uri="{BB962C8B-B14F-4D97-AF65-F5344CB8AC3E}">
        <p14:creationId xmlns:p14="http://schemas.microsoft.com/office/powerpoint/2010/main" val="20818565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aldar for lysbilete 1"/>
          <p:cNvSpPr>
            <a:spLocks noGrp="1" noRot="1" noChangeAspect="1"/>
          </p:cNvSpPr>
          <p:nvPr>
            <p:ph type="sldImg"/>
          </p:nvPr>
        </p:nvSpPr>
        <p:spPr/>
      </p:sp>
      <p:sp>
        <p:nvSpPr>
          <p:cNvPr id="3" name="Plasshaldar for notat 2"/>
          <p:cNvSpPr>
            <a:spLocks noGrp="1"/>
          </p:cNvSpPr>
          <p:nvPr>
            <p:ph type="body" idx="1"/>
          </p:nvPr>
        </p:nvSpPr>
        <p:spPr/>
        <p:txBody>
          <a:bodyPr/>
          <a:lstStyle/>
          <a:p>
            <a:endParaRPr lang="nb-NO" dirty="0"/>
          </a:p>
        </p:txBody>
      </p:sp>
      <p:sp>
        <p:nvSpPr>
          <p:cNvPr id="4" name="Plasshaldar for lysbiletnummer 3"/>
          <p:cNvSpPr>
            <a:spLocks noGrp="1"/>
          </p:cNvSpPr>
          <p:nvPr>
            <p:ph type="sldNum" sz="quarter" idx="10"/>
          </p:nvPr>
        </p:nvSpPr>
        <p:spPr/>
        <p:txBody>
          <a:bodyPr/>
          <a:lstStyle/>
          <a:p>
            <a:fld id="{18B85D8C-4EF5-45C7-BCF5-FE7A2FB13782}" type="slidenum">
              <a:rPr lang="nb-NO" smtClean="0"/>
              <a:t>5</a:t>
            </a:fld>
            <a:endParaRPr lang="nb-NO"/>
          </a:p>
        </p:txBody>
      </p:sp>
    </p:spTree>
    <p:extLst>
      <p:ext uri="{BB962C8B-B14F-4D97-AF65-F5344CB8AC3E}">
        <p14:creationId xmlns:p14="http://schemas.microsoft.com/office/powerpoint/2010/main" val="1841640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aldar for lysbilete 1"/>
          <p:cNvSpPr>
            <a:spLocks noGrp="1" noRot="1" noChangeAspect="1"/>
          </p:cNvSpPr>
          <p:nvPr>
            <p:ph type="sldImg"/>
          </p:nvPr>
        </p:nvSpPr>
        <p:spPr/>
      </p:sp>
      <p:sp>
        <p:nvSpPr>
          <p:cNvPr id="3" name="Plasshaldar for notat 2"/>
          <p:cNvSpPr>
            <a:spLocks noGrp="1"/>
          </p:cNvSpPr>
          <p:nvPr>
            <p:ph type="body" idx="1"/>
          </p:nvPr>
        </p:nvSpPr>
        <p:spPr/>
        <p:txBody>
          <a:bodyPr/>
          <a:lstStyle/>
          <a:p>
            <a:r>
              <a:rPr lang="nb-NO" sz="1200" kern="1200" dirty="0">
                <a:solidFill>
                  <a:schemeClr val="tx1"/>
                </a:solidFill>
                <a:effectLst/>
                <a:latin typeface="+mn-lt"/>
                <a:ea typeface="+mn-ea"/>
                <a:cs typeface="+mn-cs"/>
              </a:rPr>
              <a:t>Gå inn på sida: https://laeremedskogen.no/temasider/treslag </a:t>
            </a:r>
          </a:p>
          <a:p>
            <a:r>
              <a:rPr lang="nb-NO" sz="1200" kern="1200" dirty="0">
                <a:solidFill>
                  <a:schemeClr val="tx1"/>
                </a:solidFill>
                <a:effectLst/>
                <a:latin typeface="+mn-lt"/>
                <a:ea typeface="+mn-ea"/>
                <a:cs typeface="+mn-cs"/>
              </a:rPr>
              <a:t>Klikk på </a:t>
            </a:r>
            <a:r>
              <a:rPr lang="nb-NO" sz="1200" kern="1200" dirty="0" err="1">
                <a:solidFill>
                  <a:schemeClr val="tx1"/>
                </a:solidFill>
                <a:effectLst/>
                <a:latin typeface="+mn-lt"/>
                <a:ea typeface="+mn-ea"/>
                <a:cs typeface="+mn-cs"/>
              </a:rPr>
              <a:t>nokre</a:t>
            </a:r>
            <a:r>
              <a:rPr lang="nb-NO" sz="1200" kern="1200" dirty="0">
                <a:solidFill>
                  <a:schemeClr val="tx1"/>
                </a:solidFill>
                <a:effectLst/>
                <a:latin typeface="+mn-lt"/>
                <a:ea typeface="+mn-ea"/>
                <a:cs typeface="+mn-cs"/>
              </a:rPr>
              <a:t> </a:t>
            </a:r>
            <a:r>
              <a:rPr lang="nb-NO" sz="1200" kern="1200" baseline="0" dirty="0">
                <a:solidFill>
                  <a:schemeClr val="tx1"/>
                </a:solidFill>
                <a:effectLst/>
                <a:latin typeface="+mn-lt"/>
                <a:ea typeface="+mn-ea"/>
                <a:cs typeface="+mn-cs"/>
              </a:rPr>
              <a:t>av treslaga de </a:t>
            </a:r>
            <a:r>
              <a:rPr lang="nb-NO" sz="1200" kern="1200" baseline="0" dirty="0" err="1">
                <a:solidFill>
                  <a:schemeClr val="tx1"/>
                </a:solidFill>
                <a:effectLst/>
                <a:latin typeface="+mn-lt"/>
                <a:ea typeface="+mn-ea"/>
                <a:cs typeface="+mn-cs"/>
              </a:rPr>
              <a:t>fann</a:t>
            </a:r>
            <a:r>
              <a:rPr lang="nb-NO" sz="1200" kern="1200" baseline="0" dirty="0">
                <a:solidFill>
                  <a:schemeClr val="tx1"/>
                </a:solidFill>
                <a:effectLst/>
                <a:latin typeface="+mn-lt"/>
                <a:ea typeface="+mn-ea"/>
                <a:cs typeface="+mn-cs"/>
              </a:rPr>
              <a:t> mest av, og finn ut kor gamle </a:t>
            </a:r>
            <a:r>
              <a:rPr lang="nb-NO" sz="1200" kern="1200" baseline="0" dirty="0" err="1">
                <a:solidFill>
                  <a:schemeClr val="tx1"/>
                </a:solidFill>
                <a:effectLst/>
                <a:latin typeface="+mn-lt"/>
                <a:ea typeface="+mn-ea"/>
                <a:cs typeface="+mn-cs"/>
              </a:rPr>
              <a:t>dei</a:t>
            </a:r>
            <a:r>
              <a:rPr lang="nb-NO" sz="1200" kern="1200" baseline="0" dirty="0">
                <a:solidFill>
                  <a:schemeClr val="tx1"/>
                </a:solidFill>
                <a:effectLst/>
                <a:latin typeface="+mn-lt"/>
                <a:ea typeface="+mn-ea"/>
                <a:cs typeface="+mn-cs"/>
              </a:rPr>
              <a:t> kan bli. Klikk så på «Lytt til min historie», og </a:t>
            </a:r>
            <a:r>
              <a:rPr lang="nb-NO" sz="1200" kern="1200" baseline="0" dirty="0" err="1">
                <a:solidFill>
                  <a:schemeClr val="tx1"/>
                </a:solidFill>
                <a:effectLst/>
                <a:latin typeface="+mn-lt"/>
                <a:ea typeface="+mn-ea"/>
                <a:cs typeface="+mn-cs"/>
              </a:rPr>
              <a:t>høyr</a:t>
            </a:r>
            <a:r>
              <a:rPr lang="nb-NO" sz="1200" kern="1200" baseline="0" dirty="0">
                <a:solidFill>
                  <a:schemeClr val="tx1"/>
                </a:solidFill>
                <a:effectLst/>
                <a:latin typeface="+mn-lt"/>
                <a:ea typeface="+mn-ea"/>
                <a:cs typeface="+mn-cs"/>
              </a:rPr>
              <a:t> litt om </a:t>
            </a:r>
            <a:r>
              <a:rPr lang="nb-NO" sz="1200" kern="1200" baseline="0" dirty="0" err="1">
                <a:solidFill>
                  <a:schemeClr val="tx1"/>
                </a:solidFill>
                <a:effectLst/>
                <a:latin typeface="+mn-lt"/>
                <a:ea typeface="+mn-ea"/>
                <a:cs typeface="+mn-cs"/>
              </a:rPr>
              <a:t>dei</a:t>
            </a:r>
            <a:r>
              <a:rPr lang="nb-NO" sz="1200" kern="1200" baseline="0" dirty="0">
                <a:solidFill>
                  <a:schemeClr val="tx1"/>
                </a:solidFill>
                <a:effectLst/>
                <a:latin typeface="+mn-lt"/>
                <a:ea typeface="+mn-ea"/>
                <a:cs typeface="+mn-cs"/>
              </a:rPr>
              <a:t> ulike treslaga. </a:t>
            </a:r>
            <a:endParaRPr lang="nb-NO" sz="1200" kern="1200" dirty="0">
              <a:solidFill>
                <a:schemeClr val="tx1"/>
              </a:solidFill>
              <a:effectLst/>
              <a:latin typeface="+mn-lt"/>
              <a:ea typeface="+mn-ea"/>
              <a:cs typeface="+mn-cs"/>
            </a:endParaRPr>
          </a:p>
          <a:p>
            <a:endParaRPr lang="nb-NO" dirty="0"/>
          </a:p>
        </p:txBody>
      </p:sp>
      <p:sp>
        <p:nvSpPr>
          <p:cNvPr id="4" name="Plasshaldar for lysbiletnummer 3"/>
          <p:cNvSpPr>
            <a:spLocks noGrp="1"/>
          </p:cNvSpPr>
          <p:nvPr>
            <p:ph type="sldNum" sz="quarter" idx="10"/>
          </p:nvPr>
        </p:nvSpPr>
        <p:spPr/>
        <p:txBody>
          <a:bodyPr/>
          <a:lstStyle/>
          <a:p>
            <a:fld id="{18B85D8C-4EF5-45C7-BCF5-FE7A2FB13782}" type="slidenum">
              <a:rPr lang="nb-NO" smtClean="0"/>
              <a:t>6</a:t>
            </a:fld>
            <a:endParaRPr lang="nb-NO"/>
          </a:p>
        </p:txBody>
      </p:sp>
    </p:spTree>
    <p:extLst>
      <p:ext uri="{BB962C8B-B14F-4D97-AF65-F5344CB8AC3E}">
        <p14:creationId xmlns:p14="http://schemas.microsoft.com/office/powerpoint/2010/main" val="37292580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2C64A83-6143-46AF-AA01-4DCD0D9C6EDC}"/>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E7592F80-C1BA-4916-B0A5-F24DE389464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0820FB42-1FF4-44AC-B2E5-B3F3B1C959FF}"/>
              </a:ext>
            </a:extLst>
          </p:cNvPr>
          <p:cNvSpPr>
            <a:spLocks noGrp="1"/>
          </p:cNvSpPr>
          <p:nvPr>
            <p:ph type="dt" sz="half" idx="10"/>
          </p:nvPr>
        </p:nvSpPr>
        <p:spPr/>
        <p:txBody>
          <a:bodyPr/>
          <a:lstStyle/>
          <a:p>
            <a:fld id="{43AD708A-601D-463E-BAAA-B629D5E5123E}" type="datetimeFigureOut">
              <a:rPr lang="nb-NO" smtClean="0"/>
              <a:t>04.09.2026</a:t>
            </a:fld>
            <a:endParaRPr lang="nb-NO"/>
          </a:p>
        </p:txBody>
      </p:sp>
      <p:sp>
        <p:nvSpPr>
          <p:cNvPr id="5" name="Plassholder for bunntekst 4">
            <a:extLst>
              <a:ext uri="{FF2B5EF4-FFF2-40B4-BE49-F238E27FC236}">
                <a16:creationId xmlns:a16="http://schemas.microsoft.com/office/drawing/2014/main" id="{53A3C221-956D-42BE-B939-3A7FDD681E12}"/>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68C37602-1ED8-4259-BEB1-F0308C2BB2E1}"/>
              </a:ext>
            </a:extLst>
          </p:cNvPr>
          <p:cNvSpPr>
            <a:spLocks noGrp="1"/>
          </p:cNvSpPr>
          <p:nvPr>
            <p:ph type="sldNum" sz="quarter" idx="12"/>
          </p:nvPr>
        </p:nvSpPr>
        <p:spPr/>
        <p:txBody>
          <a:bodyPr/>
          <a:lstStyle/>
          <a:p>
            <a:fld id="{DF82E640-82F3-4002-965F-DBED17272C0E}" type="slidenum">
              <a:rPr lang="nb-NO" smtClean="0"/>
              <a:t>‹#›</a:t>
            </a:fld>
            <a:endParaRPr lang="nb-NO"/>
          </a:p>
        </p:txBody>
      </p:sp>
    </p:spTree>
    <p:extLst>
      <p:ext uri="{BB962C8B-B14F-4D97-AF65-F5344CB8AC3E}">
        <p14:creationId xmlns:p14="http://schemas.microsoft.com/office/powerpoint/2010/main" val="30231349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5ADC089-B037-4A25-9C41-C2046DFD456E}"/>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50402DCE-3909-4E0D-8E08-B59F55314653}"/>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7F4AF67D-2709-4B63-A384-A2EA25BDD795}"/>
              </a:ext>
            </a:extLst>
          </p:cNvPr>
          <p:cNvSpPr>
            <a:spLocks noGrp="1"/>
          </p:cNvSpPr>
          <p:nvPr>
            <p:ph type="dt" sz="half" idx="10"/>
          </p:nvPr>
        </p:nvSpPr>
        <p:spPr/>
        <p:txBody>
          <a:bodyPr/>
          <a:lstStyle/>
          <a:p>
            <a:fld id="{43AD708A-601D-463E-BAAA-B629D5E5123E}" type="datetimeFigureOut">
              <a:rPr lang="nb-NO" smtClean="0"/>
              <a:t>04.09.2026</a:t>
            </a:fld>
            <a:endParaRPr lang="nb-NO"/>
          </a:p>
        </p:txBody>
      </p:sp>
      <p:sp>
        <p:nvSpPr>
          <p:cNvPr id="5" name="Plassholder for bunntekst 4">
            <a:extLst>
              <a:ext uri="{FF2B5EF4-FFF2-40B4-BE49-F238E27FC236}">
                <a16:creationId xmlns:a16="http://schemas.microsoft.com/office/drawing/2014/main" id="{61432907-4EAB-4B35-97A8-5304696CD9D0}"/>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0C1B4A4D-6445-464A-BA22-DCB648BD1FC3}"/>
              </a:ext>
            </a:extLst>
          </p:cNvPr>
          <p:cNvSpPr>
            <a:spLocks noGrp="1"/>
          </p:cNvSpPr>
          <p:nvPr>
            <p:ph type="sldNum" sz="quarter" idx="12"/>
          </p:nvPr>
        </p:nvSpPr>
        <p:spPr/>
        <p:txBody>
          <a:bodyPr/>
          <a:lstStyle/>
          <a:p>
            <a:fld id="{DF82E640-82F3-4002-965F-DBED17272C0E}" type="slidenum">
              <a:rPr lang="nb-NO" smtClean="0"/>
              <a:t>‹#›</a:t>
            </a:fld>
            <a:endParaRPr lang="nb-NO"/>
          </a:p>
        </p:txBody>
      </p:sp>
    </p:spTree>
    <p:extLst>
      <p:ext uri="{BB962C8B-B14F-4D97-AF65-F5344CB8AC3E}">
        <p14:creationId xmlns:p14="http://schemas.microsoft.com/office/powerpoint/2010/main" val="39566162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06600CC-9E92-4679-9C09-0B0A288820D1}"/>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63ADA094-F0B1-4CB9-B4AC-5C3F2124F4F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7D847C40-5532-4A52-88F1-BD8340A8301A}"/>
              </a:ext>
            </a:extLst>
          </p:cNvPr>
          <p:cNvSpPr>
            <a:spLocks noGrp="1"/>
          </p:cNvSpPr>
          <p:nvPr>
            <p:ph type="dt" sz="half" idx="10"/>
          </p:nvPr>
        </p:nvSpPr>
        <p:spPr/>
        <p:txBody>
          <a:bodyPr/>
          <a:lstStyle/>
          <a:p>
            <a:fld id="{43AD708A-601D-463E-BAAA-B629D5E5123E}" type="datetimeFigureOut">
              <a:rPr lang="nb-NO" smtClean="0"/>
              <a:t>04.09.2026</a:t>
            </a:fld>
            <a:endParaRPr lang="nb-NO"/>
          </a:p>
        </p:txBody>
      </p:sp>
      <p:sp>
        <p:nvSpPr>
          <p:cNvPr id="5" name="Plassholder for bunntekst 4">
            <a:extLst>
              <a:ext uri="{FF2B5EF4-FFF2-40B4-BE49-F238E27FC236}">
                <a16:creationId xmlns:a16="http://schemas.microsoft.com/office/drawing/2014/main" id="{630E71F3-0774-4787-9708-9367CA9E0996}"/>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F281B066-C08F-4620-AE83-347F2072BB17}"/>
              </a:ext>
            </a:extLst>
          </p:cNvPr>
          <p:cNvSpPr>
            <a:spLocks noGrp="1"/>
          </p:cNvSpPr>
          <p:nvPr>
            <p:ph type="sldNum" sz="quarter" idx="12"/>
          </p:nvPr>
        </p:nvSpPr>
        <p:spPr/>
        <p:txBody>
          <a:bodyPr/>
          <a:lstStyle/>
          <a:p>
            <a:fld id="{DF82E640-82F3-4002-965F-DBED17272C0E}" type="slidenum">
              <a:rPr lang="nb-NO" smtClean="0"/>
              <a:t>‹#›</a:t>
            </a:fld>
            <a:endParaRPr lang="nb-NO"/>
          </a:p>
        </p:txBody>
      </p:sp>
    </p:spTree>
    <p:extLst>
      <p:ext uri="{BB962C8B-B14F-4D97-AF65-F5344CB8AC3E}">
        <p14:creationId xmlns:p14="http://schemas.microsoft.com/office/powerpoint/2010/main" val="27772426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A7DFFF7-D5A6-484A-B9DC-18C6F649CD1C}"/>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7D517FD2-F43A-4A63-A1D6-9729383120E8}"/>
              </a:ext>
            </a:extLst>
          </p:cNvPr>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E6351E93-0B94-48FF-88E0-00C7D00014CD}"/>
              </a:ext>
            </a:extLst>
          </p:cNvPr>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95025395-C223-4ABD-845A-6412BDF86B60}"/>
              </a:ext>
            </a:extLst>
          </p:cNvPr>
          <p:cNvSpPr>
            <a:spLocks noGrp="1"/>
          </p:cNvSpPr>
          <p:nvPr>
            <p:ph type="dt" sz="half" idx="10"/>
          </p:nvPr>
        </p:nvSpPr>
        <p:spPr/>
        <p:txBody>
          <a:bodyPr/>
          <a:lstStyle/>
          <a:p>
            <a:fld id="{43AD708A-601D-463E-BAAA-B629D5E5123E}" type="datetimeFigureOut">
              <a:rPr lang="nb-NO" smtClean="0"/>
              <a:t>04.09.2026</a:t>
            </a:fld>
            <a:endParaRPr lang="nb-NO"/>
          </a:p>
        </p:txBody>
      </p:sp>
      <p:sp>
        <p:nvSpPr>
          <p:cNvPr id="6" name="Plassholder for bunntekst 5">
            <a:extLst>
              <a:ext uri="{FF2B5EF4-FFF2-40B4-BE49-F238E27FC236}">
                <a16:creationId xmlns:a16="http://schemas.microsoft.com/office/drawing/2014/main" id="{2FD83792-EB92-40AB-BFF4-EA1142C65E18}"/>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3BBD1C6F-888A-4DF6-AA90-0C7E7E38AEB3}"/>
              </a:ext>
            </a:extLst>
          </p:cNvPr>
          <p:cNvSpPr>
            <a:spLocks noGrp="1"/>
          </p:cNvSpPr>
          <p:nvPr>
            <p:ph type="sldNum" sz="quarter" idx="12"/>
          </p:nvPr>
        </p:nvSpPr>
        <p:spPr/>
        <p:txBody>
          <a:bodyPr/>
          <a:lstStyle/>
          <a:p>
            <a:fld id="{DF82E640-82F3-4002-965F-DBED17272C0E}" type="slidenum">
              <a:rPr lang="nb-NO" smtClean="0"/>
              <a:t>‹#›</a:t>
            </a:fld>
            <a:endParaRPr lang="nb-NO"/>
          </a:p>
        </p:txBody>
      </p:sp>
    </p:spTree>
    <p:extLst>
      <p:ext uri="{BB962C8B-B14F-4D97-AF65-F5344CB8AC3E}">
        <p14:creationId xmlns:p14="http://schemas.microsoft.com/office/powerpoint/2010/main" val="13867819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776CADA-6351-445D-90ED-9DAEADBC40C8}"/>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89B2C4B0-7563-4B55-A4E4-EE616C54C85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378720E4-33D6-41FE-B144-F099982A4AB3}"/>
              </a:ext>
            </a:extLst>
          </p:cNvPr>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007D4CED-475E-4FCC-A0DE-5D2FBA26FC8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DD552F99-7607-4EBE-8741-E1F47F0EF541}"/>
              </a:ext>
            </a:extLst>
          </p:cNvPr>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FFC9ADA9-6BA0-4660-B02C-1E2ED123BFBD}"/>
              </a:ext>
            </a:extLst>
          </p:cNvPr>
          <p:cNvSpPr>
            <a:spLocks noGrp="1"/>
          </p:cNvSpPr>
          <p:nvPr>
            <p:ph type="dt" sz="half" idx="10"/>
          </p:nvPr>
        </p:nvSpPr>
        <p:spPr/>
        <p:txBody>
          <a:bodyPr/>
          <a:lstStyle/>
          <a:p>
            <a:fld id="{43AD708A-601D-463E-BAAA-B629D5E5123E}" type="datetimeFigureOut">
              <a:rPr lang="nb-NO" smtClean="0"/>
              <a:t>04.09.2026</a:t>
            </a:fld>
            <a:endParaRPr lang="nb-NO"/>
          </a:p>
        </p:txBody>
      </p:sp>
      <p:sp>
        <p:nvSpPr>
          <p:cNvPr id="8" name="Plassholder for bunntekst 7">
            <a:extLst>
              <a:ext uri="{FF2B5EF4-FFF2-40B4-BE49-F238E27FC236}">
                <a16:creationId xmlns:a16="http://schemas.microsoft.com/office/drawing/2014/main" id="{0FA441B2-8280-4EC7-90F1-DCC7A2266AAC}"/>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946FB874-D70C-4CE0-B676-95CA9DA94C76}"/>
              </a:ext>
            </a:extLst>
          </p:cNvPr>
          <p:cNvSpPr>
            <a:spLocks noGrp="1"/>
          </p:cNvSpPr>
          <p:nvPr>
            <p:ph type="sldNum" sz="quarter" idx="12"/>
          </p:nvPr>
        </p:nvSpPr>
        <p:spPr/>
        <p:txBody>
          <a:bodyPr/>
          <a:lstStyle/>
          <a:p>
            <a:fld id="{DF82E640-82F3-4002-965F-DBED17272C0E}" type="slidenum">
              <a:rPr lang="nb-NO" smtClean="0"/>
              <a:t>‹#›</a:t>
            </a:fld>
            <a:endParaRPr lang="nb-NO"/>
          </a:p>
        </p:txBody>
      </p:sp>
    </p:spTree>
    <p:extLst>
      <p:ext uri="{BB962C8B-B14F-4D97-AF65-F5344CB8AC3E}">
        <p14:creationId xmlns:p14="http://schemas.microsoft.com/office/powerpoint/2010/main" val="42608876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0D192E0-3613-487C-8CCE-0C010D23EC5F}"/>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53527ACB-BFE5-43BD-A300-7AC213BE4AEE}"/>
              </a:ext>
            </a:extLst>
          </p:cNvPr>
          <p:cNvSpPr>
            <a:spLocks noGrp="1"/>
          </p:cNvSpPr>
          <p:nvPr>
            <p:ph type="dt" sz="half" idx="10"/>
          </p:nvPr>
        </p:nvSpPr>
        <p:spPr/>
        <p:txBody>
          <a:bodyPr/>
          <a:lstStyle/>
          <a:p>
            <a:fld id="{43AD708A-601D-463E-BAAA-B629D5E5123E}" type="datetimeFigureOut">
              <a:rPr lang="nb-NO" smtClean="0"/>
              <a:t>04.09.2026</a:t>
            </a:fld>
            <a:endParaRPr lang="nb-NO"/>
          </a:p>
        </p:txBody>
      </p:sp>
      <p:sp>
        <p:nvSpPr>
          <p:cNvPr id="4" name="Plassholder for bunntekst 3">
            <a:extLst>
              <a:ext uri="{FF2B5EF4-FFF2-40B4-BE49-F238E27FC236}">
                <a16:creationId xmlns:a16="http://schemas.microsoft.com/office/drawing/2014/main" id="{9A714CFE-CE0C-4C28-8F08-79A494FC10DD}"/>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656463B4-DBC7-467F-8240-DBD2BE1673D4}"/>
              </a:ext>
            </a:extLst>
          </p:cNvPr>
          <p:cNvSpPr>
            <a:spLocks noGrp="1"/>
          </p:cNvSpPr>
          <p:nvPr>
            <p:ph type="sldNum" sz="quarter" idx="12"/>
          </p:nvPr>
        </p:nvSpPr>
        <p:spPr/>
        <p:txBody>
          <a:bodyPr/>
          <a:lstStyle/>
          <a:p>
            <a:fld id="{DF82E640-82F3-4002-965F-DBED17272C0E}" type="slidenum">
              <a:rPr lang="nb-NO" smtClean="0"/>
              <a:t>‹#›</a:t>
            </a:fld>
            <a:endParaRPr lang="nb-NO"/>
          </a:p>
        </p:txBody>
      </p:sp>
    </p:spTree>
    <p:extLst>
      <p:ext uri="{BB962C8B-B14F-4D97-AF65-F5344CB8AC3E}">
        <p14:creationId xmlns:p14="http://schemas.microsoft.com/office/powerpoint/2010/main" val="40787848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4AD3E2FA-0A25-4ABD-8F23-8C984B9673BE}"/>
              </a:ext>
            </a:extLst>
          </p:cNvPr>
          <p:cNvSpPr>
            <a:spLocks noGrp="1"/>
          </p:cNvSpPr>
          <p:nvPr>
            <p:ph type="dt" sz="half" idx="10"/>
          </p:nvPr>
        </p:nvSpPr>
        <p:spPr/>
        <p:txBody>
          <a:bodyPr/>
          <a:lstStyle/>
          <a:p>
            <a:fld id="{43AD708A-601D-463E-BAAA-B629D5E5123E}" type="datetimeFigureOut">
              <a:rPr lang="nb-NO" smtClean="0"/>
              <a:t>04.09.2026</a:t>
            </a:fld>
            <a:endParaRPr lang="nb-NO"/>
          </a:p>
        </p:txBody>
      </p:sp>
      <p:sp>
        <p:nvSpPr>
          <p:cNvPr id="3" name="Plassholder for bunntekst 2">
            <a:extLst>
              <a:ext uri="{FF2B5EF4-FFF2-40B4-BE49-F238E27FC236}">
                <a16:creationId xmlns:a16="http://schemas.microsoft.com/office/drawing/2014/main" id="{814BDAE6-8FFB-443D-9DEC-DD29F2A66DF1}"/>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439CEE96-BFB5-4A78-8D14-D189A9D59850}"/>
              </a:ext>
            </a:extLst>
          </p:cNvPr>
          <p:cNvSpPr>
            <a:spLocks noGrp="1"/>
          </p:cNvSpPr>
          <p:nvPr>
            <p:ph type="sldNum" sz="quarter" idx="12"/>
          </p:nvPr>
        </p:nvSpPr>
        <p:spPr/>
        <p:txBody>
          <a:bodyPr/>
          <a:lstStyle/>
          <a:p>
            <a:fld id="{DF82E640-82F3-4002-965F-DBED17272C0E}" type="slidenum">
              <a:rPr lang="nb-NO" smtClean="0"/>
              <a:t>‹#›</a:t>
            </a:fld>
            <a:endParaRPr lang="nb-NO"/>
          </a:p>
        </p:txBody>
      </p:sp>
    </p:spTree>
    <p:extLst>
      <p:ext uri="{BB962C8B-B14F-4D97-AF65-F5344CB8AC3E}">
        <p14:creationId xmlns:p14="http://schemas.microsoft.com/office/powerpoint/2010/main" val="38999906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A625522-8C61-429C-85D5-50DDE44ACF53}"/>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EFF85FDE-8C38-4D80-B1C5-7A8EE29CF28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E7E0ABC0-6BA2-41F9-91E6-4D32C11223C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5EA395B4-81B8-4BE2-86D7-CE51B609DBD2}"/>
              </a:ext>
            </a:extLst>
          </p:cNvPr>
          <p:cNvSpPr>
            <a:spLocks noGrp="1"/>
          </p:cNvSpPr>
          <p:nvPr>
            <p:ph type="dt" sz="half" idx="10"/>
          </p:nvPr>
        </p:nvSpPr>
        <p:spPr/>
        <p:txBody>
          <a:bodyPr/>
          <a:lstStyle/>
          <a:p>
            <a:fld id="{43AD708A-601D-463E-BAAA-B629D5E5123E}" type="datetimeFigureOut">
              <a:rPr lang="nb-NO" smtClean="0"/>
              <a:t>04.09.2026</a:t>
            </a:fld>
            <a:endParaRPr lang="nb-NO"/>
          </a:p>
        </p:txBody>
      </p:sp>
      <p:sp>
        <p:nvSpPr>
          <p:cNvPr id="6" name="Plassholder for bunntekst 5">
            <a:extLst>
              <a:ext uri="{FF2B5EF4-FFF2-40B4-BE49-F238E27FC236}">
                <a16:creationId xmlns:a16="http://schemas.microsoft.com/office/drawing/2014/main" id="{66FCCDA2-75F0-428F-92A2-08CA75E8E731}"/>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9AE33465-23B6-4DD9-BFF2-DD783C6423B6}"/>
              </a:ext>
            </a:extLst>
          </p:cNvPr>
          <p:cNvSpPr>
            <a:spLocks noGrp="1"/>
          </p:cNvSpPr>
          <p:nvPr>
            <p:ph type="sldNum" sz="quarter" idx="12"/>
          </p:nvPr>
        </p:nvSpPr>
        <p:spPr/>
        <p:txBody>
          <a:bodyPr/>
          <a:lstStyle/>
          <a:p>
            <a:fld id="{DF82E640-82F3-4002-965F-DBED17272C0E}" type="slidenum">
              <a:rPr lang="nb-NO" smtClean="0"/>
              <a:t>‹#›</a:t>
            </a:fld>
            <a:endParaRPr lang="nb-NO"/>
          </a:p>
        </p:txBody>
      </p:sp>
    </p:spTree>
    <p:extLst>
      <p:ext uri="{BB962C8B-B14F-4D97-AF65-F5344CB8AC3E}">
        <p14:creationId xmlns:p14="http://schemas.microsoft.com/office/powerpoint/2010/main" val="39621902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132C3EA-3A07-42BA-A380-275DA6E00238}"/>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BECCF2CC-C557-4906-A690-DFE9D3FE943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035D2717-59F1-488C-BAF3-960F16C7CAF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B75A69AE-ADE0-49AE-A6B2-200252A15659}"/>
              </a:ext>
            </a:extLst>
          </p:cNvPr>
          <p:cNvSpPr>
            <a:spLocks noGrp="1"/>
          </p:cNvSpPr>
          <p:nvPr>
            <p:ph type="dt" sz="half" idx="10"/>
          </p:nvPr>
        </p:nvSpPr>
        <p:spPr/>
        <p:txBody>
          <a:bodyPr/>
          <a:lstStyle/>
          <a:p>
            <a:fld id="{43AD708A-601D-463E-BAAA-B629D5E5123E}" type="datetimeFigureOut">
              <a:rPr lang="nb-NO" smtClean="0"/>
              <a:t>04.09.2026</a:t>
            </a:fld>
            <a:endParaRPr lang="nb-NO"/>
          </a:p>
        </p:txBody>
      </p:sp>
      <p:sp>
        <p:nvSpPr>
          <p:cNvPr id="6" name="Plassholder for bunntekst 5">
            <a:extLst>
              <a:ext uri="{FF2B5EF4-FFF2-40B4-BE49-F238E27FC236}">
                <a16:creationId xmlns:a16="http://schemas.microsoft.com/office/drawing/2014/main" id="{784B8586-0C88-4565-AA81-671EA9E6B321}"/>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B0910ED4-E7FB-4CF2-95B6-06327E09693D}"/>
              </a:ext>
            </a:extLst>
          </p:cNvPr>
          <p:cNvSpPr>
            <a:spLocks noGrp="1"/>
          </p:cNvSpPr>
          <p:nvPr>
            <p:ph type="sldNum" sz="quarter" idx="12"/>
          </p:nvPr>
        </p:nvSpPr>
        <p:spPr/>
        <p:txBody>
          <a:bodyPr/>
          <a:lstStyle/>
          <a:p>
            <a:fld id="{DF82E640-82F3-4002-965F-DBED17272C0E}" type="slidenum">
              <a:rPr lang="nb-NO" smtClean="0"/>
              <a:t>‹#›</a:t>
            </a:fld>
            <a:endParaRPr lang="nb-NO"/>
          </a:p>
        </p:txBody>
      </p:sp>
    </p:spTree>
    <p:extLst>
      <p:ext uri="{BB962C8B-B14F-4D97-AF65-F5344CB8AC3E}">
        <p14:creationId xmlns:p14="http://schemas.microsoft.com/office/powerpoint/2010/main" val="17501265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F25EB9B-84FB-4E17-A469-D459B1B174E0}"/>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406F51B0-D5AF-4D0D-8A6F-915FDAEBEE39}"/>
              </a:ext>
            </a:extLst>
          </p:cNvPr>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D0BC1957-DDFB-48B6-9774-F13C202A5D47}"/>
              </a:ext>
            </a:extLst>
          </p:cNvPr>
          <p:cNvSpPr>
            <a:spLocks noGrp="1"/>
          </p:cNvSpPr>
          <p:nvPr>
            <p:ph type="dt" sz="half" idx="10"/>
          </p:nvPr>
        </p:nvSpPr>
        <p:spPr/>
        <p:txBody>
          <a:bodyPr/>
          <a:lstStyle/>
          <a:p>
            <a:fld id="{43AD708A-601D-463E-BAAA-B629D5E5123E}" type="datetimeFigureOut">
              <a:rPr lang="nb-NO" smtClean="0"/>
              <a:t>04.09.2026</a:t>
            </a:fld>
            <a:endParaRPr lang="nb-NO"/>
          </a:p>
        </p:txBody>
      </p:sp>
      <p:sp>
        <p:nvSpPr>
          <p:cNvPr id="5" name="Plassholder for bunntekst 4">
            <a:extLst>
              <a:ext uri="{FF2B5EF4-FFF2-40B4-BE49-F238E27FC236}">
                <a16:creationId xmlns:a16="http://schemas.microsoft.com/office/drawing/2014/main" id="{C35DD67B-E9D4-4DF2-87EA-C9E771BFEA06}"/>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176E2265-D0E4-40C7-B01E-A9C265083219}"/>
              </a:ext>
            </a:extLst>
          </p:cNvPr>
          <p:cNvSpPr>
            <a:spLocks noGrp="1"/>
          </p:cNvSpPr>
          <p:nvPr>
            <p:ph type="sldNum" sz="quarter" idx="12"/>
          </p:nvPr>
        </p:nvSpPr>
        <p:spPr/>
        <p:txBody>
          <a:bodyPr/>
          <a:lstStyle/>
          <a:p>
            <a:fld id="{DF82E640-82F3-4002-965F-DBED17272C0E}" type="slidenum">
              <a:rPr lang="nb-NO" smtClean="0"/>
              <a:t>‹#›</a:t>
            </a:fld>
            <a:endParaRPr lang="nb-NO"/>
          </a:p>
        </p:txBody>
      </p:sp>
    </p:spTree>
    <p:extLst>
      <p:ext uri="{BB962C8B-B14F-4D97-AF65-F5344CB8AC3E}">
        <p14:creationId xmlns:p14="http://schemas.microsoft.com/office/powerpoint/2010/main" val="18452998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A59D0A15-1663-455F-BDF8-09A467EB7A05}"/>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722864A9-3661-4C78-ACEE-09EAB73ABEAC}"/>
              </a:ext>
            </a:extLst>
          </p:cNvPr>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F18146B4-B2DD-483C-8B7C-313046BDD2AF}"/>
              </a:ext>
            </a:extLst>
          </p:cNvPr>
          <p:cNvSpPr>
            <a:spLocks noGrp="1"/>
          </p:cNvSpPr>
          <p:nvPr>
            <p:ph type="dt" sz="half" idx="10"/>
          </p:nvPr>
        </p:nvSpPr>
        <p:spPr/>
        <p:txBody>
          <a:bodyPr/>
          <a:lstStyle/>
          <a:p>
            <a:fld id="{43AD708A-601D-463E-BAAA-B629D5E5123E}" type="datetimeFigureOut">
              <a:rPr lang="nb-NO" smtClean="0"/>
              <a:t>04.09.2026</a:t>
            </a:fld>
            <a:endParaRPr lang="nb-NO"/>
          </a:p>
        </p:txBody>
      </p:sp>
      <p:sp>
        <p:nvSpPr>
          <p:cNvPr id="5" name="Plassholder for bunntekst 4">
            <a:extLst>
              <a:ext uri="{FF2B5EF4-FFF2-40B4-BE49-F238E27FC236}">
                <a16:creationId xmlns:a16="http://schemas.microsoft.com/office/drawing/2014/main" id="{F9B46B23-7C5F-4D92-B8B0-9A3811FF29AA}"/>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258A9B51-FD04-40AE-9BBA-69945FAC7CF1}"/>
              </a:ext>
            </a:extLst>
          </p:cNvPr>
          <p:cNvSpPr>
            <a:spLocks noGrp="1"/>
          </p:cNvSpPr>
          <p:nvPr>
            <p:ph type="sldNum" sz="quarter" idx="12"/>
          </p:nvPr>
        </p:nvSpPr>
        <p:spPr/>
        <p:txBody>
          <a:bodyPr/>
          <a:lstStyle/>
          <a:p>
            <a:fld id="{DF82E640-82F3-4002-965F-DBED17272C0E}" type="slidenum">
              <a:rPr lang="nb-NO" smtClean="0"/>
              <a:t>‹#›</a:t>
            </a:fld>
            <a:endParaRPr lang="nb-NO"/>
          </a:p>
        </p:txBody>
      </p:sp>
    </p:spTree>
    <p:extLst>
      <p:ext uri="{BB962C8B-B14F-4D97-AF65-F5344CB8AC3E}">
        <p14:creationId xmlns:p14="http://schemas.microsoft.com/office/powerpoint/2010/main" val="13157278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AB36E382-525D-4ED0-8836-C55E90D48AE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DA6FF145-F5DA-46DA-8B4A-5B5A50EE81F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BB31DCB8-59A5-41D4-A02D-F489ED5B9C7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3AD708A-601D-463E-BAAA-B629D5E5123E}" type="datetimeFigureOut">
              <a:rPr lang="nb-NO" smtClean="0"/>
              <a:t>04.09.2026</a:t>
            </a:fld>
            <a:endParaRPr lang="nb-NO"/>
          </a:p>
        </p:txBody>
      </p:sp>
      <p:sp>
        <p:nvSpPr>
          <p:cNvPr id="5" name="Plassholder for bunntekst 4">
            <a:extLst>
              <a:ext uri="{FF2B5EF4-FFF2-40B4-BE49-F238E27FC236}">
                <a16:creationId xmlns:a16="http://schemas.microsoft.com/office/drawing/2014/main" id="{8F04C31A-5019-4E08-92C1-3B04199B54A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451DB716-21AC-425E-AF9C-1ED12367C71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82E640-82F3-4002-965F-DBED17272C0E}" type="slidenum">
              <a:rPr lang="nb-NO" smtClean="0"/>
              <a:t>‹#›</a:t>
            </a:fld>
            <a:endParaRPr lang="nb-NO"/>
          </a:p>
        </p:txBody>
      </p:sp>
    </p:spTree>
    <p:extLst>
      <p:ext uri="{BB962C8B-B14F-4D97-AF65-F5344CB8AC3E}">
        <p14:creationId xmlns:p14="http://schemas.microsoft.com/office/powerpoint/2010/main" val="23804950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laeremedskogen.no/temasider/treslag"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BE87580-1D68-450F-B113-13F9D648A13A}"/>
              </a:ext>
            </a:extLst>
          </p:cNvPr>
          <p:cNvSpPr>
            <a:spLocks noGrp="1"/>
          </p:cNvSpPr>
          <p:nvPr>
            <p:ph type="title"/>
          </p:nvPr>
        </p:nvSpPr>
        <p:spPr>
          <a:xfrm>
            <a:off x="838200" y="2159827"/>
            <a:ext cx="10515600" cy="1325563"/>
          </a:xfrm>
        </p:spPr>
        <p:txBody>
          <a:bodyPr/>
          <a:lstStyle/>
          <a:p>
            <a:pPr algn="ctr"/>
            <a:r>
              <a:rPr lang="nn-NO" dirty="0">
                <a:solidFill>
                  <a:schemeClr val="accent6">
                    <a:lumMod val="50000"/>
                  </a:schemeClr>
                </a:solidFill>
                <a:cs typeface="Amatic SC" panose="00000500000000000000" pitchFamily="2" charset="-79"/>
              </a:rPr>
              <a:t>Kor mange ulike typar lauvtre finn de?</a:t>
            </a:r>
          </a:p>
        </p:txBody>
      </p:sp>
    </p:spTree>
    <p:extLst>
      <p:ext uri="{BB962C8B-B14F-4D97-AF65-F5344CB8AC3E}">
        <p14:creationId xmlns:p14="http://schemas.microsoft.com/office/powerpoint/2010/main" val="18627576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ete 2" descr="Foto tatt fra bakken opp mot grenene i et løvtre"/>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26123" y="-635001"/>
            <a:ext cx="12318124" cy="8088489"/>
          </a:xfrm>
          <a:prstGeom prst="rect">
            <a:avLst/>
          </a:prstGeom>
        </p:spPr>
      </p:pic>
      <p:sp>
        <p:nvSpPr>
          <p:cNvPr id="2" name="Avrunda rektangel 1"/>
          <p:cNvSpPr/>
          <p:nvPr/>
        </p:nvSpPr>
        <p:spPr>
          <a:xfrm>
            <a:off x="4054977" y="1753292"/>
            <a:ext cx="4082045" cy="1507067"/>
          </a:xfrm>
          <a:prstGeom prst="roundRect">
            <a:avLst/>
          </a:prstGeom>
          <a:solidFill>
            <a:srgbClr val="DBECD0">
              <a:alpha val="91000"/>
            </a:srgbClr>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n-NO" sz="2400">
                <a:solidFill>
                  <a:schemeClr val="accent6">
                    <a:lumMod val="50000"/>
                  </a:schemeClr>
                </a:solidFill>
              </a:rPr>
              <a:t>Kor mange ulike typar lauvtre fann de?</a:t>
            </a:r>
          </a:p>
        </p:txBody>
      </p:sp>
      <p:sp>
        <p:nvSpPr>
          <p:cNvPr id="4" name="Biletforklaring forma som eit avrunda rektangel 3"/>
          <p:cNvSpPr/>
          <p:nvPr/>
        </p:nvSpPr>
        <p:spPr>
          <a:xfrm>
            <a:off x="4084610" y="3597642"/>
            <a:ext cx="4082045" cy="1543050"/>
          </a:xfrm>
          <a:prstGeom prst="roundRect">
            <a:avLst/>
          </a:prstGeom>
          <a:solidFill>
            <a:srgbClr val="DBECD0">
              <a:alpha val="91000"/>
            </a:srgbClr>
          </a:solidFill>
          <a:ln>
            <a:solidFill>
              <a:srgbClr val="7EBD5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n-NO" sz="2400">
                <a:solidFill>
                  <a:schemeClr val="accent6">
                    <a:lumMod val="50000"/>
                  </a:schemeClr>
                </a:solidFill>
              </a:rPr>
              <a:t>Kva kjenneteiknar dei </a:t>
            </a:r>
            <a:br>
              <a:rPr lang="nn-NO" sz="2400">
                <a:solidFill>
                  <a:schemeClr val="accent6">
                    <a:lumMod val="50000"/>
                  </a:schemeClr>
                </a:solidFill>
              </a:rPr>
            </a:br>
            <a:r>
              <a:rPr lang="nn-NO" sz="2400">
                <a:solidFill>
                  <a:schemeClr val="accent6">
                    <a:lumMod val="50000"/>
                  </a:schemeClr>
                </a:solidFill>
              </a:rPr>
              <a:t>ulike blada?</a:t>
            </a:r>
          </a:p>
        </p:txBody>
      </p:sp>
      <p:sp>
        <p:nvSpPr>
          <p:cNvPr id="6" name="Tittel 5">
            <a:extLst>
              <a:ext uri="{FF2B5EF4-FFF2-40B4-BE49-F238E27FC236}">
                <a16:creationId xmlns:a16="http://schemas.microsoft.com/office/drawing/2014/main" id="{C9311FE2-0D22-2F8B-0DD6-5BAF8B5B17F4}"/>
              </a:ext>
            </a:extLst>
          </p:cNvPr>
          <p:cNvSpPr>
            <a:spLocks noGrp="1"/>
          </p:cNvSpPr>
          <p:nvPr>
            <p:ph type="title" idx="4294967295"/>
          </p:nvPr>
        </p:nvSpPr>
        <p:spPr>
          <a:xfrm>
            <a:off x="838200" y="-1325562"/>
            <a:ext cx="10515600" cy="690562"/>
          </a:xfrm>
        </p:spPr>
        <p:txBody>
          <a:bodyPr vert="horz" lIns="91440" tIns="45720" rIns="91440" bIns="45720" rtlCol="0" anchor="b">
            <a:normAutofit fontScale="90000"/>
          </a:bodyPr>
          <a:lstStyle/>
          <a:p>
            <a:r>
              <a:rPr lang="nn-NO" dirty="0"/>
              <a:t>Kva fann de?</a:t>
            </a:r>
          </a:p>
        </p:txBody>
      </p:sp>
    </p:spTree>
    <p:extLst>
      <p:ext uri="{BB962C8B-B14F-4D97-AF65-F5344CB8AC3E}">
        <p14:creationId xmlns:p14="http://schemas.microsoft.com/office/powerpoint/2010/main" val="3657144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tel 26"/>
          <p:cNvSpPr>
            <a:spLocks noGrp="1"/>
          </p:cNvSpPr>
          <p:nvPr>
            <p:ph type="title"/>
          </p:nvPr>
        </p:nvSpPr>
        <p:spPr/>
        <p:txBody>
          <a:bodyPr/>
          <a:lstStyle/>
          <a:p>
            <a:r>
              <a:rPr lang="nn-NO" dirty="0"/>
              <a:t>Kva heiter dei ulike delane av bladet?</a:t>
            </a:r>
          </a:p>
        </p:txBody>
      </p:sp>
      <p:pic>
        <p:nvPicPr>
          <p:cNvPr id="3" name="Bilete 2" descr="Foto av to løvblad hengende på gren."/>
          <p:cNvPicPr>
            <a:picLocks noChangeAspect="1"/>
          </p:cNvPicPr>
          <p:nvPr/>
        </p:nvPicPr>
        <p:blipFill rotWithShape="1">
          <a:blip r:embed="rId3"/>
          <a:srcRect l="-1" r="1267"/>
          <a:stretch/>
        </p:blipFill>
        <p:spPr>
          <a:xfrm>
            <a:off x="623886" y="2324099"/>
            <a:ext cx="4460745" cy="2967583"/>
          </a:xfrm>
          <a:prstGeom prst="rect">
            <a:avLst/>
          </a:prstGeom>
          <a:ln>
            <a:solidFill>
              <a:schemeClr val="tx1"/>
            </a:solidFill>
          </a:ln>
        </p:spPr>
      </p:pic>
      <p:cxnSp>
        <p:nvCxnSpPr>
          <p:cNvPr id="13" name="Rett pil 17" descr="Pil som peker mot en bladstilk mellom blad og gren."/>
          <p:cNvCxnSpPr/>
          <p:nvPr/>
        </p:nvCxnSpPr>
        <p:spPr>
          <a:xfrm>
            <a:off x="3443990" y="2190730"/>
            <a:ext cx="286762" cy="907486"/>
          </a:xfrm>
          <a:prstGeom prst="straightConnector1">
            <a:avLst/>
          </a:prstGeom>
          <a:ln w="57150">
            <a:solidFill>
              <a:srgbClr val="FFFF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7" name="TekstSylinder 6"/>
          <p:cNvSpPr txBox="1"/>
          <p:nvPr/>
        </p:nvSpPr>
        <p:spPr>
          <a:xfrm>
            <a:off x="2854258" y="1771558"/>
            <a:ext cx="2221550" cy="430887"/>
          </a:xfrm>
          <a:prstGeom prst="rect">
            <a:avLst/>
          </a:prstGeom>
          <a:noFill/>
        </p:spPr>
        <p:txBody>
          <a:bodyPr wrap="square" rtlCol="0">
            <a:spAutoFit/>
          </a:bodyPr>
          <a:lstStyle/>
          <a:p>
            <a:r>
              <a:rPr lang="nn-NO" sz="2200" dirty="0">
                <a:solidFill>
                  <a:schemeClr val="accent6">
                    <a:lumMod val="50000"/>
                  </a:schemeClr>
                </a:solidFill>
              </a:rPr>
              <a:t>Bladstilk</a:t>
            </a:r>
          </a:p>
        </p:txBody>
      </p:sp>
      <p:cxnSp>
        <p:nvCxnSpPr>
          <p:cNvPr id="15" name="Rett pil 14" descr="Pil som peker mot bladnerve  i midten av bladet"/>
          <p:cNvCxnSpPr/>
          <p:nvPr/>
        </p:nvCxnSpPr>
        <p:spPr>
          <a:xfrm flipH="1" flipV="1">
            <a:off x="2981325" y="4291446"/>
            <a:ext cx="133350" cy="1170814"/>
          </a:xfrm>
          <a:prstGeom prst="straightConnector1">
            <a:avLst/>
          </a:prstGeom>
          <a:ln w="57150">
            <a:solidFill>
              <a:srgbClr val="FFFF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2" name="TekstSylinder 11"/>
          <p:cNvSpPr txBox="1"/>
          <p:nvPr/>
        </p:nvSpPr>
        <p:spPr>
          <a:xfrm>
            <a:off x="2385170" y="5462260"/>
            <a:ext cx="2221550" cy="430887"/>
          </a:xfrm>
          <a:prstGeom prst="rect">
            <a:avLst/>
          </a:prstGeom>
          <a:noFill/>
        </p:spPr>
        <p:txBody>
          <a:bodyPr wrap="square" rtlCol="0">
            <a:spAutoFit/>
          </a:bodyPr>
          <a:lstStyle/>
          <a:p>
            <a:r>
              <a:rPr lang="nn-NO" sz="2200" dirty="0">
                <a:solidFill>
                  <a:schemeClr val="accent6">
                    <a:lumMod val="50000"/>
                  </a:schemeClr>
                </a:solidFill>
              </a:rPr>
              <a:t>Bladnerve</a:t>
            </a:r>
          </a:p>
        </p:txBody>
      </p:sp>
      <p:pic>
        <p:nvPicPr>
          <p:cNvPr id="2" name="Bilete 1" descr="Foto av flere løvblad hengende på gren."/>
          <p:cNvPicPr>
            <a:picLocks noChangeAspect="1"/>
          </p:cNvPicPr>
          <p:nvPr/>
        </p:nvPicPr>
        <p:blipFill rotWithShape="1">
          <a:blip r:embed="rId4"/>
          <a:srcRect t="4889" r="3247" b="2667"/>
          <a:stretch/>
        </p:blipFill>
        <p:spPr>
          <a:xfrm>
            <a:off x="5859183" y="2324099"/>
            <a:ext cx="4683633" cy="2971801"/>
          </a:xfrm>
          <a:prstGeom prst="rect">
            <a:avLst/>
          </a:prstGeom>
          <a:ln>
            <a:solidFill>
              <a:schemeClr val="tx1"/>
            </a:solidFill>
          </a:ln>
        </p:spPr>
      </p:pic>
      <p:cxnSp>
        <p:nvCxnSpPr>
          <p:cNvPr id="18" name="Rett pil 17" descr="Pil som peker mot spissen på et blad"/>
          <p:cNvCxnSpPr/>
          <p:nvPr/>
        </p:nvCxnSpPr>
        <p:spPr>
          <a:xfrm flipV="1">
            <a:off x="8917908" y="5162620"/>
            <a:ext cx="206098" cy="528972"/>
          </a:xfrm>
          <a:prstGeom prst="straightConnector1">
            <a:avLst/>
          </a:prstGeom>
          <a:ln w="57150">
            <a:solidFill>
              <a:srgbClr val="FFFF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7" name="TekstSylinder 16"/>
          <p:cNvSpPr txBox="1"/>
          <p:nvPr/>
        </p:nvSpPr>
        <p:spPr>
          <a:xfrm>
            <a:off x="7877594" y="5642689"/>
            <a:ext cx="1246412" cy="430887"/>
          </a:xfrm>
          <a:prstGeom prst="rect">
            <a:avLst/>
          </a:prstGeom>
          <a:noFill/>
        </p:spPr>
        <p:txBody>
          <a:bodyPr wrap="square" rtlCol="0">
            <a:spAutoFit/>
          </a:bodyPr>
          <a:lstStyle/>
          <a:p>
            <a:r>
              <a:rPr lang="nn-NO" sz="2200" dirty="0">
                <a:solidFill>
                  <a:schemeClr val="accent6">
                    <a:lumMod val="50000"/>
                  </a:schemeClr>
                </a:solidFill>
              </a:rPr>
              <a:t>Bladspiss</a:t>
            </a:r>
          </a:p>
        </p:txBody>
      </p:sp>
      <p:cxnSp>
        <p:nvCxnSpPr>
          <p:cNvPr id="24" name="Rett pil 23" descr="Pil som peker mot kanten av et blad"/>
          <p:cNvCxnSpPr/>
          <p:nvPr/>
        </p:nvCxnSpPr>
        <p:spPr>
          <a:xfrm flipH="1">
            <a:off x="10076091" y="3990975"/>
            <a:ext cx="762000" cy="428625"/>
          </a:xfrm>
          <a:prstGeom prst="straightConnector1">
            <a:avLst/>
          </a:prstGeom>
          <a:ln w="57150">
            <a:solidFill>
              <a:srgbClr val="FFFF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3" name="TekstSylinder 22"/>
          <p:cNvSpPr txBox="1"/>
          <p:nvPr/>
        </p:nvSpPr>
        <p:spPr>
          <a:xfrm>
            <a:off x="10612158" y="3562731"/>
            <a:ext cx="1406977" cy="430887"/>
          </a:xfrm>
          <a:prstGeom prst="rect">
            <a:avLst/>
          </a:prstGeom>
          <a:noFill/>
        </p:spPr>
        <p:txBody>
          <a:bodyPr wrap="square" rtlCol="0">
            <a:spAutoFit/>
          </a:bodyPr>
          <a:lstStyle/>
          <a:p>
            <a:r>
              <a:rPr lang="nn-NO" sz="2200" dirty="0">
                <a:solidFill>
                  <a:schemeClr val="accent6">
                    <a:lumMod val="50000"/>
                  </a:schemeClr>
                </a:solidFill>
              </a:rPr>
              <a:t>Bladkant</a:t>
            </a:r>
          </a:p>
        </p:txBody>
      </p:sp>
    </p:spTree>
    <p:extLst>
      <p:ext uri="{BB962C8B-B14F-4D97-AF65-F5344CB8AC3E}">
        <p14:creationId xmlns:p14="http://schemas.microsoft.com/office/powerpoint/2010/main" val="1088363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838200" y="43004"/>
            <a:ext cx="10515600" cy="1325563"/>
          </a:xfrm>
        </p:spPr>
        <p:txBody>
          <a:bodyPr/>
          <a:lstStyle/>
          <a:p>
            <a:r>
              <a:rPr lang="nn-NO" dirty="0"/>
              <a:t>Bestemme lauvtre</a:t>
            </a:r>
          </a:p>
        </p:txBody>
      </p:sp>
      <p:pic>
        <p:nvPicPr>
          <p:cNvPr id="4" name="Plasshaldar for innhald 3"/>
          <p:cNvPicPr>
            <a:picLocks noGrp="1" noChangeAspect="1"/>
          </p:cNvPicPr>
          <p:nvPr>
            <p:ph idx="1"/>
          </p:nvPr>
        </p:nvPicPr>
        <p:blipFill>
          <a:blip r:embed="rId3">
            <a:extLst>
              <a:ext uri="{28A0092B-C50C-407E-A947-70E740481C1C}">
                <a14:useLocalDpi xmlns:a14="http://schemas.microsoft.com/office/drawing/2010/main" val="0"/>
              </a:ext>
            </a:extLst>
          </a:blip>
          <a:srcRect/>
          <a:stretch/>
        </p:blipFill>
        <p:spPr>
          <a:xfrm>
            <a:off x="962892" y="1425575"/>
            <a:ext cx="3904383" cy="5248848"/>
          </a:xfrm>
          <a:prstGeom prst="rect">
            <a:avLst/>
          </a:prstGeom>
        </p:spPr>
      </p:pic>
      <p:sp>
        <p:nvSpPr>
          <p:cNvPr id="6" name="Avrunda rektangel 1"/>
          <p:cNvSpPr/>
          <p:nvPr/>
        </p:nvSpPr>
        <p:spPr>
          <a:xfrm>
            <a:off x="6999696" y="1425575"/>
            <a:ext cx="3664632" cy="2146179"/>
          </a:xfrm>
          <a:prstGeom prst="roundRect">
            <a:avLst/>
          </a:prstGeom>
          <a:solidFill>
            <a:srgbClr val="DBECD0">
              <a:alpha val="91000"/>
            </a:srgbClr>
          </a:solidFill>
          <a:ln>
            <a:solidFill>
              <a:srgbClr val="7EBD5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n-NO" sz="2400" dirty="0">
                <a:solidFill>
                  <a:schemeClr val="accent6">
                    <a:lumMod val="50000"/>
                  </a:schemeClr>
                </a:solidFill>
              </a:rPr>
              <a:t>Kva for lauvtre har de funne? Bruk atlaset.</a:t>
            </a:r>
          </a:p>
        </p:txBody>
      </p:sp>
    </p:spTree>
    <p:extLst>
      <p:ext uri="{BB962C8B-B14F-4D97-AF65-F5344CB8AC3E}">
        <p14:creationId xmlns:p14="http://schemas.microsoft.com/office/powerpoint/2010/main" val="1363513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n-NO"/>
              <a:t>Lauvtre vi fann</a:t>
            </a:r>
          </a:p>
        </p:txBody>
      </p:sp>
      <p:graphicFrame>
        <p:nvGraphicFramePr>
          <p:cNvPr id="4" name="Plasshaldar for innhald 3" descr="Tabell med to kolonner. Kolonne 1: Tresort vi fant. Kolonne 2: Hvor mang av gruppene har funnet denne."/>
          <p:cNvGraphicFramePr>
            <a:graphicFrameLocks noGrp="1"/>
          </p:cNvGraphicFramePr>
          <p:nvPr>
            <p:ph idx="1"/>
            <p:extLst>
              <p:ext uri="{D42A27DB-BD31-4B8C-83A1-F6EECF244321}">
                <p14:modId xmlns:p14="http://schemas.microsoft.com/office/powerpoint/2010/main" val="1406251736"/>
              </p:ext>
            </p:extLst>
          </p:nvPr>
        </p:nvGraphicFramePr>
        <p:xfrm>
          <a:off x="838200" y="1825625"/>
          <a:ext cx="10515600" cy="4079240"/>
        </p:xfrm>
        <a:graphic>
          <a:graphicData uri="http://schemas.openxmlformats.org/drawingml/2006/table">
            <a:tbl>
              <a:tblPr firstRow="1" bandRow="1">
                <a:tableStyleId>{68D230F3-CF80-4859-8CE7-A43EE81993B5}</a:tableStyleId>
              </a:tblPr>
              <a:tblGrid>
                <a:gridCol w="5257800">
                  <a:extLst>
                    <a:ext uri="{9D8B030D-6E8A-4147-A177-3AD203B41FA5}">
                      <a16:colId xmlns:a16="http://schemas.microsoft.com/office/drawing/2014/main" val="1080942336"/>
                    </a:ext>
                  </a:extLst>
                </a:gridCol>
                <a:gridCol w="5257800">
                  <a:extLst>
                    <a:ext uri="{9D8B030D-6E8A-4147-A177-3AD203B41FA5}">
                      <a16:colId xmlns:a16="http://schemas.microsoft.com/office/drawing/2014/main" val="643259331"/>
                    </a:ext>
                  </a:extLst>
                </a:gridCol>
              </a:tblGrid>
              <a:tr h="370840">
                <a:tc>
                  <a:txBody>
                    <a:bodyPr/>
                    <a:lstStyle/>
                    <a:p>
                      <a:r>
                        <a:rPr lang="nn-NO" noProof="0" dirty="0"/>
                        <a:t>Lauvtre vi fann</a:t>
                      </a:r>
                    </a:p>
                  </a:txBody>
                  <a:tcPr/>
                </a:tc>
                <a:tc>
                  <a:txBody>
                    <a:bodyPr/>
                    <a:lstStyle/>
                    <a:p>
                      <a:r>
                        <a:rPr lang="nn-NO" noProof="0"/>
                        <a:t>Kor mange av gruppene har funne denne?</a:t>
                      </a:r>
                    </a:p>
                  </a:txBody>
                  <a:tcPr/>
                </a:tc>
                <a:extLst>
                  <a:ext uri="{0D108BD9-81ED-4DB2-BD59-A6C34878D82A}">
                    <a16:rowId xmlns:a16="http://schemas.microsoft.com/office/drawing/2014/main" val="2002795191"/>
                  </a:ext>
                </a:extLst>
              </a:tr>
              <a:tr h="370840">
                <a:tc>
                  <a:txBody>
                    <a:bodyPr/>
                    <a:lstStyle/>
                    <a:p>
                      <a:endParaRPr lang="nn-NO" noProof="0"/>
                    </a:p>
                  </a:txBody>
                  <a:tcPr/>
                </a:tc>
                <a:tc>
                  <a:txBody>
                    <a:bodyPr/>
                    <a:lstStyle/>
                    <a:p>
                      <a:endParaRPr lang="nn-NO" noProof="0"/>
                    </a:p>
                  </a:txBody>
                  <a:tcPr/>
                </a:tc>
                <a:extLst>
                  <a:ext uri="{0D108BD9-81ED-4DB2-BD59-A6C34878D82A}">
                    <a16:rowId xmlns:a16="http://schemas.microsoft.com/office/drawing/2014/main" val="434267059"/>
                  </a:ext>
                </a:extLst>
              </a:tr>
              <a:tr h="370840">
                <a:tc>
                  <a:txBody>
                    <a:bodyPr/>
                    <a:lstStyle/>
                    <a:p>
                      <a:endParaRPr lang="nn-NO" noProof="0"/>
                    </a:p>
                  </a:txBody>
                  <a:tcPr/>
                </a:tc>
                <a:tc>
                  <a:txBody>
                    <a:bodyPr/>
                    <a:lstStyle/>
                    <a:p>
                      <a:endParaRPr lang="nn-NO" noProof="0"/>
                    </a:p>
                  </a:txBody>
                  <a:tcPr/>
                </a:tc>
                <a:extLst>
                  <a:ext uri="{0D108BD9-81ED-4DB2-BD59-A6C34878D82A}">
                    <a16:rowId xmlns:a16="http://schemas.microsoft.com/office/drawing/2014/main" val="1984642471"/>
                  </a:ext>
                </a:extLst>
              </a:tr>
              <a:tr h="370840">
                <a:tc>
                  <a:txBody>
                    <a:bodyPr/>
                    <a:lstStyle/>
                    <a:p>
                      <a:endParaRPr lang="nn-NO" noProof="0"/>
                    </a:p>
                  </a:txBody>
                  <a:tcPr/>
                </a:tc>
                <a:tc>
                  <a:txBody>
                    <a:bodyPr/>
                    <a:lstStyle/>
                    <a:p>
                      <a:endParaRPr lang="nn-NO" noProof="0"/>
                    </a:p>
                  </a:txBody>
                  <a:tcPr/>
                </a:tc>
                <a:extLst>
                  <a:ext uri="{0D108BD9-81ED-4DB2-BD59-A6C34878D82A}">
                    <a16:rowId xmlns:a16="http://schemas.microsoft.com/office/drawing/2014/main" val="674314711"/>
                  </a:ext>
                </a:extLst>
              </a:tr>
              <a:tr h="370840">
                <a:tc>
                  <a:txBody>
                    <a:bodyPr/>
                    <a:lstStyle/>
                    <a:p>
                      <a:endParaRPr lang="nn-NO" noProof="0"/>
                    </a:p>
                  </a:txBody>
                  <a:tcPr/>
                </a:tc>
                <a:tc>
                  <a:txBody>
                    <a:bodyPr/>
                    <a:lstStyle/>
                    <a:p>
                      <a:endParaRPr lang="nn-NO" noProof="0"/>
                    </a:p>
                  </a:txBody>
                  <a:tcPr/>
                </a:tc>
                <a:extLst>
                  <a:ext uri="{0D108BD9-81ED-4DB2-BD59-A6C34878D82A}">
                    <a16:rowId xmlns:a16="http://schemas.microsoft.com/office/drawing/2014/main" val="1402031666"/>
                  </a:ext>
                </a:extLst>
              </a:tr>
              <a:tr h="370840">
                <a:tc>
                  <a:txBody>
                    <a:bodyPr/>
                    <a:lstStyle/>
                    <a:p>
                      <a:endParaRPr lang="nn-NO" noProof="0"/>
                    </a:p>
                  </a:txBody>
                  <a:tcPr/>
                </a:tc>
                <a:tc>
                  <a:txBody>
                    <a:bodyPr/>
                    <a:lstStyle/>
                    <a:p>
                      <a:endParaRPr lang="nn-NO" noProof="0"/>
                    </a:p>
                  </a:txBody>
                  <a:tcPr/>
                </a:tc>
                <a:extLst>
                  <a:ext uri="{0D108BD9-81ED-4DB2-BD59-A6C34878D82A}">
                    <a16:rowId xmlns:a16="http://schemas.microsoft.com/office/drawing/2014/main" val="250209211"/>
                  </a:ext>
                </a:extLst>
              </a:tr>
              <a:tr h="370840">
                <a:tc>
                  <a:txBody>
                    <a:bodyPr/>
                    <a:lstStyle/>
                    <a:p>
                      <a:endParaRPr lang="nn-NO" noProof="0"/>
                    </a:p>
                  </a:txBody>
                  <a:tcPr/>
                </a:tc>
                <a:tc>
                  <a:txBody>
                    <a:bodyPr/>
                    <a:lstStyle/>
                    <a:p>
                      <a:endParaRPr lang="nn-NO" noProof="0"/>
                    </a:p>
                  </a:txBody>
                  <a:tcPr/>
                </a:tc>
                <a:extLst>
                  <a:ext uri="{0D108BD9-81ED-4DB2-BD59-A6C34878D82A}">
                    <a16:rowId xmlns:a16="http://schemas.microsoft.com/office/drawing/2014/main" val="2897759683"/>
                  </a:ext>
                </a:extLst>
              </a:tr>
              <a:tr h="370840">
                <a:tc>
                  <a:txBody>
                    <a:bodyPr/>
                    <a:lstStyle/>
                    <a:p>
                      <a:endParaRPr lang="nn-NO" noProof="0"/>
                    </a:p>
                  </a:txBody>
                  <a:tcPr/>
                </a:tc>
                <a:tc>
                  <a:txBody>
                    <a:bodyPr/>
                    <a:lstStyle/>
                    <a:p>
                      <a:endParaRPr lang="nn-NO" noProof="0"/>
                    </a:p>
                  </a:txBody>
                  <a:tcPr/>
                </a:tc>
                <a:extLst>
                  <a:ext uri="{0D108BD9-81ED-4DB2-BD59-A6C34878D82A}">
                    <a16:rowId xmlns:a16="http://schemas.microsoft.com/office/drawing/2014/main" val="506451362"/>
                  </a:ext>
                </a:extLst>
              </a:tr>
              <a:tr h="370840">
                <a:tc>
                  <a:txBody>
                    <a:bodyPr/>
                    <a:lstStyle/>
                    <a:p>
                      <a:endParaRPr lang="nn-NO" noProof="0"/>
                    </a:p>
                  </a:txBody>
                  <a:tcPr/>
                </a:tc>
                <a:tc>
                  <a:txBody>
                    <a:bodyPr/>
                    <a:lstStyle/>
                    <a:p>
                      <a:endParaRPr lang="nn-NO" noProof="0"/>
                    </a:p>
                  </a:txBody>
                  <a:tcPr/>
                </a:tc>
                <a:extLst>
                  <a:ext uri="{0D108BD9-81ED-4DB2-BD59-A6C34878D82A}">
                    <a16:rowId xmlns:a16="http://schemas.microsoft.com/office/drawing/2014/main" val="2937128104"/>
                  </a:ext>
                </a:extLst>
              </a:tr>
              <a:tr h="370840">
                <a:tc>
                  <a:txBody>
                    <a:bodyPr/>
                    <a:lstStyle/>
                    <a:p>
                      <a:endParaRPr lang="nn-NO" noProof="0"/>
                    </a:p>
                  </a:txBody>
                  <a:tcPr/>
                </a:tc>
                <a:tc>
                  <a:txBody>
                    <a:bodyPr/>
                    <a:lstStyle/>
                    <a:p>
                      <a:endParaRPr lang="nn-NO" noProof="0"/>
                    </a:p>
                  </a:txBody>
                  <a:tcPr/>
                </a:tc>
                <a:extLst>
                  <a:ext uri="{0D108BD9-81ED-4DB2-BD59-A6C34878D82A}">
                    <a16:rowId xmlns:a16="http://schemas.microsoft.com/office/drawing/2014/main" val="1310366298"/>
                  </a:ext>
                </a:extLst>
              </a:tr>
              <a:tr h="370840">
                <a:tc>
                  <a:txBody>
                    <a:bodyPr/>
                    <a:lstStyle/>
                    <a:p>
                      <a:endParaRPr lang="nn-NO" noProof="0"/>
                    </a:p>
                  </a:txBody>
                  <a:tcPr/>
                </a:tc>
                <a:tc>
                  <a:txBody>
                    <a:bodyPr/>
                    <a:lstStyle/>
                    <a:p>
                      <a:endParaRPr lang="nn-NO" noProof="0" dirty="0"/>
                    </a:p>
                  </a:txBody>
                  <a:tcPr/>
                </a:tc>
                <a:extLst>
                  <a:ext uri="{0D108BD9-81ED-4DB2-BD59-A6C34878D82A}">
                    <a16:rowId xmlns:a16="http://schemas.microsoft.com/office/drawing/2014/main" val="3168001300"/>
                  </a:ext>
                </a:extLst>
              </a:tr>
            </a:tbl>
          </a:graphicData>
        </a:graphic>
      </p:graphicFrame>
      <p:sp>
        <p:nvSpPr>
          <p:cNvPr id="3" name="Snakkeboble: rektangel med avrundede hjørner 2">
            <a:extLst>
              <a:ext uri="{FF2B5EF4-FFF2-40B4-BE49-F238E27FC236}">
                <a16:creationId xmlns:a16="http://schemas.microsoft.com/office/drawing/2014/main" id="{03A6CB31-5030-5CC3-FBCA-A0486A9B20AA}"/>
              </a:ext>
            </a:extLst>
          </p:cNvPr>
          <p:cNvSpPr/>
          <p:nvPr/>
        </p:nvSpPr>
        <p:spPr>
          <a:xfrm>
            <a:off x="7717536" y="365125"/>
            <a:ext cx="3840480" cy="1061339"/>
          </a:xfrm>
          <a:prstGeom prst="wedgeRoundRectCallout">
            <a:avLst>
              <a:gd name="adj1" fmla="val -47182"/>
              <a:gd name="adj2" fmla="val 68244"/>
              <a:gd name="adj3" fmla="val 16667"/>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dirty="0">
                <a:solidFill>
                  <a:schemeClr val="tx1"/>
                </a:solidFill>
              </a:rPr>
              <a:t>Kva for </a:t>
            </a:r>
            <a:r>
              <a:rPr lang="nb-NO" dirty="0" err="1">
                <a:solidFill>
                  <a:schemeClr val="tx1"/>
                </a:solidFill>
              </a:rPr>
              <a:t>lauvtr</a:t>
            </a:r>
            <a:r>
              <a:rPr lang="nb-NO" dirty="0">
                <a:solidFill>
                  <a:schemeClr val="tx1"/>
                </a:solidFill>
              </a:rPr>
              <a:t> </a:t>
            </a:r>
            <a:r>
              <a:rPr lang="nb-NO" dirty="0" err="1">
                <a:solidFill>
                  <a:schemeClr val="tx1"/>
                </a:solidFill>
              </a:rPr>
              <a:t>fann</a:t>
            </a:r>
            <a:r>
              <a:rPr lang="nb-NO" dirty="0">
                <a:solidFill>
                  <a:schemeClr val="tx1"/>
                </a:solidFill>
              </a:rPr>
              <a:t> vi </a:t>
            </a:r>
            <a:r>
              <a:rPr lang="nb-NO" dirty="0" err="1">
                <a:solidFill>
                  <a:schemeClr val="tx1"/>
                </a:solidFill>
              </a:rPr>
              <a:t>ikkje</a:t>
            </a:r>
            <a:r>
              <a:rPr lang="nb-NO" dirty="0">
                <a:solidFill>
                  <a:schemeClr val="tx1"/>
                </a:solidFill>
              </a:rPr>
              <a:t>? Kva kan </a:t>
            </a:r>
            <a:r>
              <a:rPr lang="nb-NO" dirty="0" err="1">
                <a:solidFill>
                  <a:schemeClr val="tx1"/>
                </a:solidFill>
              </a:rPr>
              <a:t>vere</a:t>
            </a:r>
            <a:r>
              <a:rPr lang="nb-NO" dirty="0">
                <a:solidFill>
                  <a:schemeClr val="tx1"/>
                </a:solidFill>
              </a:rPr>
              <a:t> </a:t>
            </a:r>
            <a:r>
              <a:rPr lang="nb-NO" dirty="0" err="1">
                <a:solidFill>
                  <a:schemeClr val="tx1"/>
                </a:solidFill>
              </a:rPr>
              <a:t>grunnar</a:t>
            </a:r>
            <a:r>
              <a:rPr lang="nb-NO" dirty="0">
                <a:solidFill>
                  <a:schemeClr val="tx1"/>
                </a:solidFill>
              </a:rPr>
              <a:t> til det?</a:t>
            </a:r>
          </a:p>
        </p:txBody>
      </p:sp>
    </p:spTree>
    <p:extLst>
      <p:ext uri="{BB962C8B-B14F-4D97-AF65-F5344CB8AC3E}">
        <p14:creationId xmlns:p14="http://schemas.microsoft.com/office/powerpoint/2010/main" val="925739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451C85DB-27DA-B4FB-E29E-9964F979FC8E}"/>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nb-NO" dirty="0"/>
              <a:t>Treslag</a:t>
            </a:r>
          </a:p>
        </p:txBody>
      </p:sp>
      <p:pic>
        <p:nvPicPr>
          <p:cNvPr id="4" name="Bilete 3" descr="Skjermdump. Tittel: Treslag. Ingress: &quot;I Norge har vi omtrent 30 treslag. Vi har bartrær og lauvtrær, store trær og små trær. Noen trær er giftige, mens andre er dyrenes favorittmat. Noen treslag har vært her siden istiden, mens andre har kommet til Norge ved at de har blitt plantet. Noen trives kun sør i landet og langs kysten, mens andre er hardføre og vokser nord i landet og opp mot fjellet.&quot;">
            <a:hlinkClick r:id="rId3"/>
          </p:cNvPr>
          <p:cNvPicPr>
            <a:picLocks noChangeAspect="1"/>
          </p:cNvPicPr>
          <p:nvPr/>
        </p:nvPicPr>
        <p:blipFill>
          <a:blip r:embed="rId4">
            <a:clrChange>
              <a:clrFrom>
                <a:srgbClr val="FFFAF3"/>
              </a:clrFrom>
              <a:clrTo>
                <a:srgbClr val="FFFAF3">
                  <a:alpha val="0"/>
                </a:srgbClr>
              </a:clrTo>
            </a:clrChange>
          </a:blip>
          <a:stretch>
            <a:fillRect/>
          </a:stretch>
        </p:blipFill>
        <p:spPr>
          <a:xfrm>
            <a:off x="92021" y="736979"/>
            <a:ext cx="12113625" cy="5222589"/>
          </a:xfrm>
          <a:prstGeom prst="rect">
            <a:avLst/>
          </a:prstGeom>
        </p:spPr>
      </p:pic>
      <p:sp>
        <p:nvSpPr>
          <p:cNvPr id="2" name="TextBox 1"/>
          <p:cNvSpPr txBox="1"/>
          <p:nvPr/>
        </p:nvSpPr>
        <p:spPr>
          <a:xfrm>
            <a:off x="4148919" y="5959568"/>
            <a:ext cx="3548417" cy="261610"/>
          </a:xfrm>
          <a:prstGeom prst="rect">
            <a:avLst/>
          </a:prstGeom>
          <a:noFill/>
        </p:spPr>
        <p:txBody>
          <a:bodyPr wrap="square" rtlCol="0">
            <a:spAutoFit/>
          </a:bodyPr>
          <a:lstStyle/>
          <a:p>
            <a:r>
              <a:rPr lang="nn-NO" sz="1100" dirty="0"/>
              <a:t>Skjermdump frå </a:t>
            </a:r>
            <a:r>
              <a:rPr lang="nb-NO" sz="1100" dirty="0">
                <a:hlinkClick r:id="rId3"/>
              </a:rPr>
              <a:t>laeremedskogen.no/temasider/treslag </a:t>
            </a:r>
            <a:endParaRPr lang="nb-NO" sz="1100" dirty="0"/>
          </a:p>
        </p:txBody>
      </p:sp>
    </p:spTree>
    <p:extLst>
      <p:ext uri="{BB962C8B-B14F-4D97-AF65-F5344CB8AC3E}">
        <p14:creationId xmlns:p14="http://schemas.microsoft.com/office/powerpoint/2010/main" val="910382580"/>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1196</TotalTime>
  <Words>145</Words>
  <Application>Microsoft Office PowerPoint</Application>
  <PresentationFormat>Widescreen</PresentationFormat>
  <Paragraphs>25</Paragraphs>
  <Slides>6</Slides>
  <Notes>6</Notes>
  <HiddenSlides>0</HiddenSlides>
  <MMClips>0</MMClips>
  <ScaleCrop>false</ScaleCrop>
  <HeadingPairs>
    <vt:vector size="6" baseType="variant">
      <vt:variant>
        <vt:lpstr>Brukte skrifter</vt:lpstr>
      </vt:variant>
      <vt:variant>
        <vt:i4>4</vt:i4>
      </vt:variant>
      <vt:variant>
        <vt:lpstr>Tema</vt:lpstr>
      </vt:variant>
      <vt:variant>
        <vt:i4>1</vt:i4>
      </vt:variant>
      <vt:variant>
        <vt:lpstr>Lysbildetitler</vt:lpstr>
      </vt:variant>
      <vt:variant>
        <vt:i4>6</vt:i4>
      </vt:variant>
    </vt:vector>
  </HeadingPairs>
  <TitlesOfParts>
    <vt:vector size="11" baseType="lpstr">
      <vt:lpstr>Amatic SC</vt:lpstr>
      <vt:lpstr>Arial</vt:lpstr>
      <vt:lpstr>Calibri</vt:lpstr>
      <vt:lpstr>Calibri Light</vt:lpstr>
      <vt:lpstr>Office-tema</vt:lpstr>
      <vt:lpstr>Kor mange ulike typar lauvtre finn de?</vt:lpstr>
      <vt:lpstr>Kva fann de?</vt:lpstr>
      <vt:lpstr>Kva heiter dei ulike delane av bladet?</vt:lpstr>
      <vt:lpstr>Bestemme lauvtre</vt:lpstr>
      <vt:lpstr>Lauvtre vi fann</vt:lpstr>
      <vt:lpstr>Treslag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Øystein Sørborg</dc:creator>
  <cp:lastModifiedBy>Aud Ragnhild Skår</cp:lastModifiedBy>
  <cp:revision>135</cp:revision>
  <cp:lastPrinted>2022-05-04T13:58:49Z</cp:lastPrinted>
  <dcterms:created xsi:type="dcterms:W3CDTF">2022-02-15T13:29:20Z</dcterms:created>
  <dcterms:modified xsi:type="dcterms:W3CDTF">2026-09-04T10:40:32Z</dcterms:modified>
</cp:coreProperties>
</file>