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</p:sldIdLst>
  <p:sldSz cx="6858000" cy="9144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2754" y="-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9C8E-1313-4193-B27E-158B5AB89C16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F965C-0D40-4ABC-A598-6C8D1EED9A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85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099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31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75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24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82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28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965C-0D40-4ABC-A598-6C8D1EED9A8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90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42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33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01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575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398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0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67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490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99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2DE4-D5D0-4A25-ABFD-611FA7B00EC8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10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42DE4-D5D0-4A25-ABFD-611FA7B00EC8}" type="datetimeFigureOut">
              <a:rPr lang="nb-NO" smtClean="0"/>
              <a:t>22.08.2017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A882-25A2-4601-B4EF-E19D55D952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9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92696" y="7807027"/>
            <a:ext cx="5829300" cy="1311961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Lamper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5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5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0648" y="251520"/>
            <a:ext cx="6336704" cy="85689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A42A61"/>
                </a:solidFill>
              </a:rPr>
              <a:t>Innhold</a:t>
            </a:r>
            <a:endParaRPr lang="nb-NO" dirty="0">
              <a:solidFill>
                <a:srgbClr val="A42A6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Nattlampe …………………………………. 4</a:t>
            </a:r>
          </a:p>
          <a:p>
            <a:pPr marL="0" indent="0">
              <a:buNone/>
            </a:pPr>
            <a:r>
              <a:rPr lang="nb-NO" dirty="0" smtClean="0"/>
              <a:t>Leselys ………………………………………. 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1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7" y="2133600"/>
            <a:ext cx="4022725" cy="6034088"/>
          </a:xfrm>
        </p:spPr>
      </p:pic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1" y="-727880"/>
            <a:ext cx="7056782" cy="105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476672" y="395535"/>
            <a:ext cx="1872208" cy="18207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116632" y="107504"/>
            <a:ext cx="6624736" cy="8856984"/>
          </a:xfrm>
          <a:prstGeom prst="rect">
            <a:avLst/>
          </a:prstGeom>
          <a:noFill/>
          <a:ln>
            <a:solidFill>
              <a:srgbClr val="A4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4725144" y="6156176"/>
            <a:ext cx="3384376" cy="33629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39044" y="363970"/>
            <a:ext cx="4850296" cy="1524000"/>
          </a:xfrm>
        </p:spPr>
        <p:txBody>
          <a:bodyPr/>
          <a:lstStyle/>
          <a:p>
            <a:r>
              <a:rPr lang="nb-NO" dirty="0" smtClean="0">
                <a:solidFill>
                  <a:srgbClr val="A42A61"/>
                </a:solidFill>
              </a:rPr>
              <a:t>Nattlampe</a:t>
            </a:r>
            <a:endParaRPr lang="nb-NO" dirty="0">
              <a:solidFill>
                <a:srgbClr val="A42A6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8680" y="2915816"/>
            <a:ext cx="5832648" cy="525240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Nattlampa mi gir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smtClean="0"/>
              <a:t>godt og trygt lys. 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73216" y="716428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>
                <a:solidFill>
                  <a:schemeClr val="accent5">
                    <a:lumMod val="75000"/>
                  </a:schemeClr>
                </a:solidFill>
              </a:rPr>
              <a:t>Kari</a:t>
            </a:r>
            <a:endParaRPr lang="nb-NO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635665"/>
            <a:ext cx="1440160" cy="1440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547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472" y="-222200"/>
            <a:ext cx="8535644" cy="9366200"/>
          </a:xfrm>
        </p:spPr>
      </p:pic>
    </p:spTree>
    <p:extLst>
      <p:ext uri="{BB962C8B-B14F-4D97-AF65-F5344CB8AC3E}">
        <p14:creationId xmlns:p14="http://schemas.microsoft.com/office/powerpoint/2010/main" val="9575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A42A61"/>
                </a:solidFill>
              </a:rPr>
              <a:t>Leselys</a:t>
            </a:r>
            <a:endParaRPr lang="nb-NO" dirty="0">
              <a:solidFill>
                <a:srgbClr val="A42A6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2900" y="2987824"/>
            <a:ext cx="6172200" cy="518039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På skrivebordet mitt har </a:t>
            </a:r>
            <a:r>
              <a:rPr lang="nb-NO" dirty="0" err="1" smtClean="0"/>
              <a:t>eg</a:t>
            </a:r>
            <a:r>
              <a:rPr lang="nb-NO" dirty="0" smtClean="0"/>
              <a:t> </a:t>
            </a:r>
            <a:r>
              <a:rPr lang="nb-NO" dirty="0" smtClean="0"/>
              <a:t>ei lampe som gir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smtClean="0"/>
              <a:t>seg masse lys.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116632" y="107504"/>
            <a:ext cx="6624736" cy="8856984"/>
          </a:xfrm>
          <a:prstGeom prst="rect">
            <a:avLst/>
          </a:prstGeom>
          <a:noFill/>
          <a:ln>
            <a:solidFill>
              <a:srgbClr val="A4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4725144" y="6156176"/>
            <a:ext cx="3384376" cy="33629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5373216" y="716428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>
                <a:solidFill>
                  <a:schemeClr val="accent5">
                    <a:lumMod val="75000"/>
                  </a:schemeClr>
                </a:solidFill>
              </a:rPr>
              <a:t>Ali</a:t>
            </a:r>
            <a:endParaRPr lang="nb-NO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76672" y="395535"/>
            <a:ext cx="1872208" cy="18207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635665"/>
            <a:ext cx="1440160" cy="1440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26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69</TotalTime>
  <Words>42</Words>
  <Application>Microsoft Office PowerPoint</Application>
  <PresentationFormat>Skjermfremvisning (4:3)</PresentationFormat>
  <Paragraphs>17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Lamper</vt:lpstr>
      <vt:lpstr>PowerPoint-presentasjon</vt:lpstr>
      <vt:lpstr>Innhold</vt:lpstr>
      <vt:lpstr>PowerPoint-presentasjon</vt:lpstr>
      <vt:lpstr>Nattlampe</vt:lpstr>
      <vt:lpstr>PowerPoint-presentasjon</vt:lpstr>
      <vt:lpstr>Leselys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Lamper</dc:title>
  <dc:creator>Aud Ragnhild V K Skår</dc:creator>
  <cp:lastModifiedBy>Aud Ragnhild V K Skår</cp:lastModifiedBy>
  <cp:revision>7</cp:revision>
  <dcterms:created xsi:type="dcterms:W3CDTF">2017-03-14T09:06:44Z</dcterms:created>
  <dcterms:modified xsi:type="dcterms:W3CDTF">2017-08-22T12:48:01Z</dcterms:modified>
</cp:coreProperties>
</file>