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6858000" cy="9144000"/>
  <p:embeddedFontLst>
    <p:embeddedFont>
      <p:font typeface="Amatic SC" panose="00000500000000000000" pitchFamily="2" charset="-79"/>
      <p:regular r:id="rId7"/>
      <p:bold r:id="rId8"/>
    </p:embeddedFont>
    <p:embeddedFont>
      <p:font typeface="Segoe Print" panose="02000600000000000000" pitchFamily="2" charset="0"/>
      <p:regular r:id="rId9"/>
      <p:bold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hbMz0Xgvadx61SLoBUvX92DLql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customschemas.google.com/relationships/presentationmetadata" Target="metadata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" name="Google Shape;7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842677" y="6571503"/>
            <a:ext cx="24025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3541056" y="6580470"/>
            <a:ext cx="25325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6530784" y="65715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loverskrift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dt" idx="10"/>
          </p:nvPr>
        </p:nvSpPr>
        <p:spPr>
          <a:xfrm>
            <a:off x="842677" y="6571503"/>
            <a:ext cx="24025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ftr" idx="11"/>
          </p:nvPr>
        </p:nvSpPr>
        <p:spPr>
          <a:xfrm>
            <a:off x="3541056" y="6580470"/>
            <a:ext cx="25325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6530784" y="65715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nholdsdeler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158937"/>
            <a:ext cx="10515600" cy="900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2700000" algn="tl" rotWithShape="0">
              <a:srgbClr val="000000"/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dt" idx="10"/>
          </p:nvPr>
        </p:nvSpPr>
        <p:spPr>
          <a:xfrm>
            <a:off x="842677" y="6571503"/>
            <a:ext cx="24025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ftr" idx="11"/>
          </p:nvPr>
        </p:nvSpPr>
        <p:spPr>
          <a:xfrm>
            <a:off x="3541056" y="6580470"/>
            <a:ext cx="25325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ldNum" idx="12"/>
          </p:nvPr>
        </p:nvSpPr>
        <p:spPr>
          <a:xfrm>
            <a:off x="6530784" y="65715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9788" y="153556"/>
            <a:ext cx="10515600" cy="900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2700000" algn="tl" rotWithShape="0">
              <a:srgbClr val="000000"/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dt" idx="10"/>
          </p:nvPr>
        </p:nvSpPr>
        <p:spPr>
          <a:xfrm>
            <a:off x="842677" y="6571503"/>
            <a:ext cx="24025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ftr" idx="11"/>
          </p:nvPr>
        </p:nvSpPr>
        <p:spPr>
          <a:xfrm>
            <a:off x="3541056" y="6580470"/>
            <a:ext cx="25325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6530784" y="65715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re tittel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/>
          </p:nvPr>
        </p:nvSpPr>
        <p:spPr>
          <a:xfrm>
            <a:off x="838200" y="151767"/>
            <a:ext cx="10515600" cy="900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76200" dir="2700000" algn="tl" rotWithShape="0">
              <a:srgbClr val="000000"/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dt" idx="10"/>
          </p:nvPr>
        </p:nvSpPr>
        <p:spPr>
          <a:xfrm>
            <a:off x="842677" y="6571503"/>
            <a:ext cx="24025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ftr" idx="11"/>
          </p:nvPr>
        </p:nvSpPr>
        <p:spPr>
          <a:xfrm>
            <a:off x="3541056" y="6580470"/>
            <a:ext cx="25325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6530784" y="65715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nhold med tekst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dt" idx="10"/>
          </p:nvPr>
        </p:nvSpPr>
        <p:spPr>
          <a:xfrm>
            <a:off x="842677" y="6571503"/>
            <a:ext cx="24025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ftr" idx="11"/>
          </p:nvPr>
        </p:nvSpPr>
        <p:spPr>
          <a:xfrm>
            <a:off x="3541056" y="6580470"/>
            <a:ext cx="25325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6530784" y="65715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e med tekst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dt" idx="10"/>
          </p:nvPr>
        </p:nvSpPr>
        <p:spPr>
          <a:xfrm>
            <a:off x="842677" y="6571503"/>
            <a:ext cx="24025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ftr" idx="11"/>
          </p:nvPr>
        </p:nvSpPr>
        <p:spPr>
          <a:xfrm>
            <a:off x="3541056" y="6580470"/>
            <a:ext cx="25325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ldNum" idx="12"/>
          </p:nvPr>
        </p:nvSpPr>
        <p:spPr>
          <a:xfrm>
            <a:off x="6530784" y="65715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drett tekst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842677" y="6571503"/>
            <a:ext cx="24025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3541056" y="6580470"/>
            <a:ext cx="25325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6530784" y="65715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drett tittel og tekst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842677" y="6571503"/>
            <a:ext cx="24025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3541056" y="6580470"/>
            <a:ext cx="25325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6530784" y="65715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0831E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0831E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0831E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0831E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0831E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842677" y="6571503"/>
            <a:ext cx="24025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3541056" y="6580470"/>
            <a:ext cx="253252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6530784" y="657150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pic>
        <p:nvPicPr>
          <p:cNvPr id="11" name="Google Shape;11;p4"/>
          <p:cNvPicPr preferRelativeResize="0"/>
          <p:nvPr/>
        </p:nvPicPr>
        <p:blipFill rotWithShape="1">
          <a:blip r:embed="rId11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71527" y="6497158"/>
            <a:ext cx="1497107" cy="35879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Google Shape;12;p4"/>
          <p:cNvCxnSpPr/>
          <p:nvPr/>
        </p:nvCxnSpPr>
        <p:spPr>
          <a:xfrm>
            <a:off x="161365" y="206188"/>
            <a:ext cx="11770659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" name="Google Shape;13;p4"/>
          <p:cNvCxnSpPr/>
          <p:nvPr/>
        </p:nvCxnSpPr>
        <p:spPr>
          <a:xfrm>
            <a:off x="161365" y="6624913"/>
            <a:ext cx="9493623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" name="Google Shape;14;p4"/>
          <p:cNvCxnSpPr/>
          <p:nvPr/>
        </p:nvCxnSpPr>
        <p:spPr>
          <a:xfrm rot="10800000">
            <a:off x="277905" y="80683"/>
            <a:ext cx="0" cy="664079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" name="Google Shape;15;p4"/>
          <p:cNvCxnSpPr/>
          <p:nvPr/>
        </p:nvCxnSpPr>
        <p:spPr>
          <a:xfrm rot="10800000">
            <a:off x="11851340" y="98612"/>
            <a:ext cx="0" cy="6622863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" name="Google Shape;16;p4"/>
          <p:cNvCxnSpPr/>
          <p:nvPr/>
        </p:nvCxnSpPr>
        <p:spPr>
          <a:xfrm>
            <a:off x="11353800" y="6624913"/>
            <a:ext cx="658906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"/>
          <p:cNvSpPr txBox="1"/>
          <p:nvPr/>
        </p:nvSpPr>
        <p:spPr>
          <a:xfrm>
            <a:off x="292544" y="120358"/>
            <a:ext cx="358623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nb-NO" sz="4000" b="1" dirty="0">
                <a:latin typeface="Amatic SC"/>
                <a:ea typeface="Amatic SC"/>
                <a:cs typeface="Amatic SC"/>
                <a:sym typeface="Amatic SC"/>
              </a:rPr>
              <a:t>energioppdraget</a:t>
            </a:r>
            <a:endParaRPr sz="4000" b="1" i="0" u="none" strike="noStrike" cap="none" dirty="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79" name="Google Shape;79;p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580251">
            <a:off x="2634855" y="3836060"/>
            <a:ext cx="939800" cy="1377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7901" y="3663469"/>
            <a:ext cx="177800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470470" y="1392767"/>
            <a:ext cx="1199890" cy="120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580251">
            <a:off x="6959097" y="4199728"/>
            <a:ext cx="1094629" cy="1199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6543" y="1167985"/>
            <a:ext cx="1676400" cy="165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"/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6989" y="4033897"/>
            <a:ext cx="1490852" cy="125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580251">
            <a:off x="10064447" y="1711703"/>
            <a:ext cx="939800" cy="986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10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5530" y="4011045"/>
            <a:ext cx="1263983" cy="90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8998" y="4646613"/>
            <a:ext cx="1676400" cy="165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11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7429" y="1608587"/>
            <a:ext cx="997132" cy="1035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1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6303" y="1250025"/>
            <a:ext cx="1410904" cy="138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1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50595" y="3849337"/>
            <a:ext cx="1054100" cy="153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1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580251">
            <a:off x="359684" y="1885495"/>
            <a:ext cx="911003" cy="9964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" name="Google Shape;92;p1"/>
          <p:cNvGrpSpPr/>
          <p:nvPr/>
        </p:nvGrpSpPr>
        <p:grpSpPr>
          <a:xfrm>
            <a:off x="5331701" y="3010394"/>
            <a:ext cx="1473200" cy="863600"/>
            <a:chOff x="9292642" y="625880"/>
            <a:chExt cx="1473200" cy="863600"/>
          </a:xfrm>
        </p:grpSpPr>
        <p:pic>
          <p:nvPicPr>
            <p:cNvPr id="93" name="Google Shape;93;p1"/>
            <p:cNvPicPr preferRelativeResize="0"/>
            <p:nvPr/>
          </p:nvPicPr>
          <p:blipFill rotWithShape="1">
            <a:blip r:embed="rId15" cstate="email">
              <a:alphaModFix/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92642" y="625880"/>
              <a:ext cx="1473200" cy="86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pic>
        <p:sp>
          <p:nvSpPr>
            <p:cNvPr id="94" name="Google Shape;94;p1"/>
            <p:cNvSpPr txBox="1"/>
            <p:nvPr/>
          </p:nvSpPr>
          <p:spPr>
            <a:xfrm>
              <a:off x="9797698" y="836406"/>
              <a:ext cx="4090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no-NO" sz="2400" b="0" i="0" u="none" strike="noStrike" cap="none">
                  <a:solidFill>
                    <a:srgbClr val="000000"/>
                  </a:solidFill>
                  <a:latin typeface="Segoe Print" panose="02000600000000000000" pitchFamily="2" charset="0"/>
                  <a:ea typeface="Quattrocento Sans"/>
                  <a:cs typeface="Quattrocento Sans"/>
                  <a:sym typeface="Quattrocento Sans"/>
                </a:rPr>
                <a:t>7</a:t>
              </a:r>
              <a:endParaRPr sz="2400" b="0" i="0" u="none" strike="noStrike" cap="none">
                <a:solidFill>
                  <a:srgbClr val="000000"/>
                </a:solidFill>
                <a:latin typeface="Segoe Print" panose="02000600000000000000" pitchFamily="2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95" name="Google Shape;95;p1"/>
          <p:cNvGrpSpPr/>
          <p:nvPr/>
        </p:nvGrpSpPr>
        <p:grpSpPr>
          <a:xfrm>
            <a:off x="399831" y="3170297"/>
            <a:ext cx="520700" cy="508000"/>
            <a:chOff x="13346312" y="368356"/>
            <a:chExt cx="520700" cy="508000"/>
          </a:xfrm>
        </p:grpSpPr>
        <p:pic>
          <p:nvPicPr>
            <p:cNvPr id="96" name="Google Shape;96;p1"/>
            <p:cNvPicPr preferRelativeResize="0"/>
            <p:nvPr/>
          </p:nvPicPr>
          <p:blipFill rotWithShape="1">
            <a:blip r:embed="rId16" cstate="email">
              <a:alphaModFix/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346312" y="368356"/>
              <a:ext cx="520700" cy="50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" name="Google Shape;97;p1"/>
            <p:cNvSpPr txBox="1"/>
            <p:nvPr/>
          </p:nvSpPr>
          <p:spPr>
            <a:xfrm>
              <a:off x="13395096" y="399863"/>
              <a:ext cx="40908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no-NO" sz="2400" b="0" i="0" u="none" strike="noStrike" cap="none">
                  <a:solidFill>
                    <a:srgbClr val="000000"/>
                  </a:solidFill>
                  <a:latin typeface="Segoe Print" panose="02000600000000000000" pitchFamily="2" charset="0"/>
                  <a:ea typeface="Quattrocento Sans"/>
                  <a:cs typeface="Quattrocento Sans"/>
                  <a:sym typeface="Quattrocento Sans"/>
                </a:rPr>
                <a:t>1</a:t>
              </a:r>
              <a:endParaRPr sz="2400" b="0" i="0" u="none" strike="noStrike" cap="none">
                <a:solidFill>
                  <a:srgbClr val="000000"/>
                </a:solidFill>
                <a:latin typeface="Segoe Print" panose="02000600000000000000" pitchFamily="2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98" name="Google Shape;98;p1"/>
          <p:cNvGrpSpPr/>
          <p:nvPr/>
        </p:nvGrpSpPr>
        <p:grpSpPr>
          <a:xfrm>
            <a:off x="1410697" y="3000836"/>
            <a:ext cx="1473200" cy="863600"/>
            <a:chOff x="9292642" y="625880"/>
            <a:chExt cx="1473200" cy="863600"/>
          </a:xfrm>
        </p:grpSpPr>
        <p:pic>
          <p:nvPicPr>
            <p:cNvPr id="99" name="Google Shape;99;p1"/>
            <p:cNvPicPr preferRelativeResize="0"/>
            <p:nvPr/>
          </p:nvPicPr>
          <p:blipFill rotWithShape="1">
            <a:blip r:embed="rId15" cstate="email">
              <a:alphaModFix/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92642" y="625880"/>
              <a:ext cx="1473200" cy="86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pic>
        <p:sp>
          <p:nvSpPr>
            <p:cNvPr id="100" name="Google Shape;100;p1"/>
            <p:cNvSpPr txBox="1"/>
            <p:nvPr/>
          </p:nvSpPr>
          <p:spPr>
            <a:xfrm>
              <a:off x="9797698" y="836406"/>
              <a:ext cx="4090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no-NO" sz="2400" b="0" i="0" u="none" strike="noStrike" cap="none" dirty="0">
                  <a:solidFill>
                    <a:srgbClr val="000000"/>
                  </a:solidFill>
                  <a:latin typeface="Segoe Print" panose="02000600000000000000" pitchFamily="2" charset="0"/>
                  <a:ea typeface="Quattrocento Sans"/>
                  <a:cs typeface="Quattrocento Sans"/>
                  <a:sym typeface="Quattrocento Sans"/>
                </a:rPr>
                <a:t>3</a:t>
              </a:r>
              <a:endParaRPr sz="2400" b="0" i="0" u="none" strike="noStrike" cap="none" dirty="0">
                <a:solidFill>
                  <a:srgbClr val="000000"/>
                </a:solidFill>
                <a:latin typeface="Segoe Print" panose="02000600000000000000" pitchFamily="2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01" name="Google Shape;101;p1"/>
          <p:cNvGrpSpPr/>
          <p:nvPr/>
        </p:nvGrpSpPr>
        <p:grpSpPr>
          <a:xfrm>
            <a:off x="906485" y="3178636"/>
            <a:ext cx="520700" cy="508000"/>
            <a:chOff x="2541599" y="1511990"/>
            <a:chExt cx="520700" cy="508000"/>
          </a:xfrm>
        </p:grpSpPr>
        <p:pic>
          <p:nvPicPr>
            <p:cNvPr id="102" name="Google Shape;102;p1"/>
            <p:cNvPicPr preferRelativeResize="0"/>
            <p:nvPr/>
          </p:nvPicPr>
          <p:blipFill rotWithShape="1">
            <a:blip r:embed="rId17" cstate="email">
              <a:alphaModFix/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41599" y="1511990"/>
              <a:ext cx="520700" cy="50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"/>
            <p:cNvSpPr txBox="1"/>
            <p:nvPr/>
          </p:nvSpPr>
          <p:spPr>
            <a:xfrm>
              <a:off x="2596185" y="1553649"/>
              <a:ext cx="409086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no-NO" sz="2400" b="0" i="0" u="none" strike="noStrike" cap="none" dirty="0">
                  <a:solidFill>
                    <a:srgbClr val="000000"/>
                  </a:solidFill>
                  <a:latin typeface="Segoe Print" panose="02000600000000000000" pitchFamily="2" charset="0"/>
                  <a:ea typeface="Quattrocento Sans"/>
                  <a:cs typeface="Quattrocento Sans"/>
                  <a:sym typeface="Quattrocento Sans"/>
                </a:rPr>
                <a:t>2</a:t>
              </a:r>
              <a:endParaRPr sz="2400" b="0" i="0" u="none" strike="noStrike" cap="none" dirty="0">
                <a:solidFill>
                  <a:srgbClr val="000000"/>
                </a:solidFill>
                <a:latin typeface="Segoe Print" panose="02000600000000000000" pitchFamily="2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04" name="Google Shape;104;p1"/>
          <p:cNvGrpSpPr/>
          <p:nvPr/>
        </p:nvGrpSpPr>
        <p:grpSpPr>
          <a:xfrm>
            <a:off x="2867409" y="3173919"/>
            <a:ext cx="520700" cy="508000"/>
            <a:chOff x="13346312" y="368356"/>
            <a:chExt cx="520700" cy="508000"/>
          </a:xfrm>
        </p:grpSpPr>
        <p:pic>
          <p:nvPicPr>
            <p:cNvPr id="105" name="Google Shape;105;p1"/>
            <p:cNvPicPr preferRelativeResize="0"/>
            <p:nvPr/>
          </p:nvPicPr>
          <p:blipFill rotWithShape="1">
            <a:blip r:embed="rId16" cstate="email">
              <a:alphaModFix/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346312" y="368356"/>
              <a:ext cx="520700" cy="50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1"/>
            <p:cNvSpPr txBox="1"/>
            <p:nvPr/>
          </p:nvSpPr>
          <p:spPr>
            <a:xfrm>
              <a:off x="13395096" y="399863"/>
              <a:ext cx="40908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no-NO" sz="2400" b="0" i="0" u="none" strike="noStrike" cap="none" dirty="0">
                  <a:solidFill>
                    <a:srgbClr val="000000"/>
                  </a:solidFill>
                  <a:latin typeface="Segoe Print" panose="02000600000000000000" pitchFamily="2" charset="0"/>
                  <a:ea typeface="Quattrocento Sans"/>
                  <a:cs typeface="Quattrocento Sans"/>
                  <a:sym typeface="Quattrocento Sans"/>
                </a:rPr>
                <a:t>4</a:t>
              </a:r>
              <a:endParaRPr sz="2400" b="0" i="0" u="none" strike="noStrike" cap="none" dirty="0">
                <a:solidFill>
                  <a:srgbClr val="000000"/>
                </a:solidFill>
                <a:latin typeface="Segoe Print" panose="02000600000000000000" pitchFamily="2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07" name="Google Shape;107;p1"/>
          <p:cNvGrpSpPr/>
          <p:nvPr/>
        </p:nvGrpSpPr>
        <p:grpSpPr>
          <a:xfrm>
            <a:off x="3372465" y="3010394"/>
            <a:ext cx="1473200" cy="863600"/>
            <a:chOff x="7964235" y="541305"/>
            <a:chExt cx="1473200" cy="863600"/>
          </a:xfrm>
        </p:grpSpPr>
        <p:pic>
          <p:nvPicPr>
            <p:cNvPr id="108" name="Google Shape;108;p1"/>
            <p:cNvPicPr preferRelativeResize="0"/>
            <p:nvPr/>
          </p:nvPicPr>
          <p:blipFill rotWithShape="1">
            <a:blip r:embed="rId18" cstate="email">
              <a:alphaModFix/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64235" y="541305"/>
              <a:ext cx="1473200" cy="863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" name="Google Shape;109;p1"/>
            <p:cNvSpPr txBox="1"/>
            <p:nvPr/>
          </p:nvSpPr>
          <p:spPr>
            <a:xfrm>
              <a:off x="8479305" y="737856"/>
              <a:ext cx="409087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no-NO" sz="2400" b="0" i="0" u="none" strike="noStrike" cap="none">
                  <a:solidFill>
                    <a:srgbClr val="000000"/>
                  </a:solidFill>
                  <a:latin typeface="Segoe Print" panose="02000600000000000000" pitchFamily="2" charset="0"/>
                  <a:ea typeface="Quattrocento Sans"/>
                  <a:cs typeface="Quattrocento Sans"/>
                  <a:sym typeface="Quattrocento Sans"/>
                </a:rPr>
                <a:t>5</a:t>
              </a:r>
              <a:endParaRPr sz="2400" b="0" i="0" u="none" strike="noStrike" cap="none">
                <a:solidFill>
                  <a:srgbClr val="000000"/>
                </a:solidFill>
                <a:latin typeface="Segoe Print" panose="02000600000000000000" pitchFamily="2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10" name="Google Shape;110;p1"/>
          <p:cNvGrpSpPr/>
          <p:nvPr/>
        </p:nvGrpSpPr>
        <p:grpSpPr>
          <a:xfrm>
            <a:off x="4828333" y="3170297"/>
            <a:ext cx="520700" cy="508000"/>
            <a:chOff x="2541599" y="1511990"/>
            <a:chExt cx="520700" cy="508000"/>
          </a:xfrm>
        </p:grpSpPr>
        <p:pic>
          <p:nvPicPr>
            <p:cNvPr id="111" name="Google Shape;111;p1"/>
            <p:cNvPicPr preferRelativeResize="0"/>
            <p:nvPr/>
          </p:nvPicPr>
          <p:blipFill rotWithShape="1">
            <a:blip r:embed="rId17" cstate="email">
              <a:alphaModFix/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41599" y="1511990"/>
              <a:ext cx="520700" cy="50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"/>
            <p:cNvSpPr txBox="1"/>
            <p:nvPr/>
          </p:nvSpPr>
          <p:spPr>
            <a:xfrm>
              <a:off x="2596185" y="1553649"/>
              <a:ext cx="409086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no-NO" sz="2400" b="0" i="0" u="none" strike="noStrike" cap="none" dirty="0">
                  <a:solidFill>
                    <a:srgbClr val="000000"/>
                  </a:solidFill>
                  <a:latin typeface="Segoe Print" panose="02000600000000000000" pitchFamily="2" charset="0"/>
                  <a:ea typeface="Quattrocento Sans"/>
                  <a:cs typeface="Quattrocento Sans"/>
                  <a:sym typeface="Quattrocento Sans"/>
                </a:rPr>
                <a:t>6</a:t>
              </a:r>
              <a:endParaRPr sz="2400" b="0" i="0" u="none" strike="noStrike" cap="none" dirty="0">
                <a:solidFill>
                  <a:srgbClr val="000000"/>
                </a:solidFill>
                <a:latin typeface="Segoe Print" panose="02000600000000000000" pitchFamily="2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13" name="Google Shape;113;p1"/>
          <p:cNvGrpSpPr/>
          <p:nvPr/>
        </p:nvGrpSpPr>
        <p:grpSpPr>
          <a:xfrm>
            <a:off x="6797498" y="3010394"/>
            <a:ext cx="1466875" cy="863600"/>
            <a:chOff x="9298967" y="625880"/>
            <a:chExt cx="1466875" cy="863600"/>
          </a:xfrm>
        </p:grpSpPr>
        <p:pic>
          <p:nvPicPr>
            <p:cNvPr id="114" name="Google Shape;114;p1"/>
            <p:cNvPicPr preferRelativeResize="0"/>
            <p:nvPr/>
          </p:nvPicPr>
          <p:blipFill rotWithShape="1">
            <a:blip r:embed="rId19" cstate="email">
              <a:alphaModFix/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98967" y="625880"/>
              <a:ext cx="1466875" cy="86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pic>
        <p:sp>
          <p:nvSpPr>
            <p:cNvPr id="115" name="Google Shape;115;p1"/>
            <p:cNvSpPr txBox="1"/>
            <p:nvPr/>
          </p:nvSpPr>
          <p:spPr>
            <a:xfrm>
              <a:off x="9797698" y="836406"/>
              <a:ext cx="4090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no-NO" sz="2400" b="0" i="0" u="none" strike="noStrike" cap="none">
                  <a:solidFill>
                    <a:srgbClr val="000000"/>
                  </a:solidFill>
                  <a:latin typeface="Segoe Print" panose="02000600000000000000" pitchFamily="2" charset="0"/>
                  <a:ea typeface="Quattrocento Sans"/>
                  <a:cs typeface="Quattrocento Sans"/>
                  <a:sym typeface="Quattrocento Sans"/>
                </a:rPr>
                <a:t>8</a:t>
              </a:r>
              <a:endParaRPr sz="2400" b="0" i="0" u="none" strike="noStrike" cap="none">
                <a:solidFill>
                  <a:srgbClr val="000000"/>
                </a:solidFill>
                <a:latin typeface="Segoe Print" panose="02000600000000000000" pitchFamily="2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16" name="Google Shape;116;p1"/>
          <p:cNvGrpSpPr/>
          <p:nvPr/>
        </p:nvGrpSpPr>
        <p:grpSpPr>
          <a:xfrm>
            <a:off x="8252321" y="3178636"/>
            <a:ext cx="520700" cy="508000"/>
            <a:chOff x="2541599" y="1511990"/>
            <a:chExt cx="520700" cy="508000"/>
          </a:xfrm>
        </p:grpSpPr>
        <p:pic>
          <p:nvPicPr>
            <p:cNvPr id="117" name="Google Shape;117;p1"/>
            <p:cNvPicPr preferRelativeResize="0"/>
            <p:nvPr/>
          </p:nvPicPr>
          <p:blipFill rotWithShape="1">
            <a:blip r:embed="rId17" cstate="email">
              <a:alphaModFix/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41599" y="1511990"/>
              <a:ext cx="520700" cy="50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1"/>
            <p:cNvSpPr txBox="1"/>
            <p:nvPr/>
          </p:nvSpPr>
          <p:spPr>
            <a:xfrm>
              <a:off x="2596185" y="1553649"/>
              <a:ext cx="409086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no-NO" sz="2400" b="0" i="0" u="none" strike="noStrike" cap="none">
                  <a:solidFill>
                    <a:srgbClr val="000000"/>
                  </a:solidFill>
                  <a:latin typeface="Segoe Print" panose="02000600000000000000" pitchFamily="2" charset="0"/>
                  <a:ea typeface="Quattrocento Sans"/>
                  <a:cs typeface="Quattrocento Sans"/>
                  <a:sym typeface="Quattrocento Sans"/>
                </a:rPr>
                <a:t>9</a:t>
              </a:r>
              <a:endParaRPr sz="2400" b="0" i="0" u="none" strike="noStrike" cap="none">
                <a:solidFill>
                  <a:srgbClr val="000000"/>
                </a:solidFill>
                <a:latin typeface="Segoe Print" panose="02000600000000000000" pitchFamily="2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0" name="Google Shape;120;p1"/>
          <p:cNvGrpSpPr/>
          <p:nvPr/>
        </p:nvGrpSpPr>
        <p:grpSpPr>
          <a:xfrm>
            <a:off x="9097767" y="3173919"/>
            <a:ext cx="647730" cy="511382"/>
            <a:chOff x="2482453" y="1511990"/>
            <a:chExt cx="647730" cy="511382"/>
          </a:xfrm>
        </p:grpSpPr>
        <p:pic>
          <p:nvPicPr>
            <p:cNvPr id="121" name="Google Shape;121;p1"/>
            <p:cNvPicPr preferRelativeResize="0"/>
            <p:nvPr/>
          </p:nvPicPr>
          <p:blipFill rotWithShape="1">
            <a:blip r:embed="rId17" cstate="email">
              <a:alphaModFix/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41599" y="1511990"/>
              <a:ext cx="520700" cy="50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p1"/>
            <p:cNvSpPr txBox="1"/>
            <p:nvPr/>
          </p:nvSpPr>
          <p:spPr>
            <a:xfrm>
              <a:off x="2482453" y="1561748"/>
              <a:ext cx="64773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no-NO" sz="2400" b="0" i="0" u="none" strike="noStrike" cap="none" dirty="0">
                  <a:solidFill>
                    <a:srgbClr val="000000"/>
                  </a:solidFill>
                  <a:latin typeface="Segoe Print" panose="02000600000000000000" pitchFamily="2" charset="0"/>
                  <a:ea typeface="Quattrocento Sans"/>
                  <a:cs typeface="Quattrocento Sans"/>
                  <a:sym typeface="Quattrocento Sans"/>
                </a:rPr>
                <a:t>10</a:t>
              </a:r>
              <a:endParaRPr sz="2400" b="0" i="0" u="none" strike="noStrike" cap="none" dirty="0">
                <a:solidFill>
                  <a:srgbClr val="000000"/>
                </a:solidFill>
                <a:latin typeface="Segoe Print" panose="02000600000000000000" pitchFamily="2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3" name="Google Shape;123;p1"/>
          <p:cNvGrpSpPr/>
          <p:nvPr/>
        </p:nvGrpSpPr>
        <p:grpSpPr>
          <a:xfrm>
            <a:off x="9667221" y="3010394"/>
            <a:ext cx="1473200" cy="863600"/>
            <a:chOff x="7964235" y="541305"/>
            <a:chExt cx="1473200" cy="863600"/>
          </a:xfrm>
        </p:grpSpPr>
        <p:pic>
          <p:nvPicPr>
            <p:cNvPr id="124" name="Google Shape;124;p1"/>
            <p:cNvPicPr preferRelativeResize="0"/>
            <p:nvPr/>
          </p:nvPicPr>
          <p:blipFill rotWithShape="1">
            <a:blip r:embed="rId18" cstate="email">
              <a:alphaModFix/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64235" y="541305"/>
              <a:ext cx="1473200" cy="863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"/>
            <p:cNvSpPr txBox="1"/>
            <p:nvPr/>
          </p:nvSpPr>
          <p:spPr>
            <a:xfrm>
              <a:off x="8359237" y="747092"/>
              <a:ext cx="66154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no-NO" sz="2400" b="0" i="0" u="none" strike="noStrike" cap="none" dirty="0">
                  <a:solidFill>
                    <a:srgbClr val="000000"/>
                  </a:solidFill>
                  <a:latin typeface="Segoe Print" panose="02000600000000000000" pitchFamily="2" charset="0"/>
                  <a:ea typeface="Quattrocento Sans"/>
                  <a:cs typeface="Quattrocento Sans"/>
                  <a:sym typeface="Quattrocento Sans"/>
                </a:rPr>
                <a:t>11</a:t>
              </a:r>
              <a:endParaRPr sz="2400" b="0" i="0" u="none" strike="noStrike" cap="none" dirty="0">
                <a:solidFill>
                  <a:srgbClr val="000000"/>
                </a:solidFill>
                <a:latin typeface="Segoe Print" panose="02000600000000000000" pitchFamily="2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grpSp>
        <p:nvGrpSpPr>
          <p:cNvPr id="126" name="Google Shape;126;p1"/>
          <p:cNvGrpSpPr/>
          <p:nvPr/>
        </p:nvGrpSpPr>
        <p:grpSpPr>
          <a:xfrm>
            <a:off x="11071586" y="3173919"/>
            <a:ext cx="630047" cy="508000"/>
            <a:chOff x="13293499" y="368356"/>
            <a:chExt cx="630047" cy="508000"/>
          </a:xfrm>
        </p:grpSpPr>
        <p:pic>
          <p:nvPicPr>
            <p:cNvPr id="127" name="Google Shape;127;p1"/>
            <p:cNvPicPr preferRelativeResize="0"/>
            <p:nvPr/>
          </p:nvPicPr>
          <p:blipFill rotWithShape="1">
            <a:blip r:embed="rId16" cstate="email">
              <a:alphaModFix/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346312" y="368356"/>
              <a:ext cx="520700" cy="50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" name="Google Shape;128;p1"/>
            <p:cNvSpPr txBox="1"/>
            <p:nvPr/>
          </p:nvSpPr>
          <p:spPr>
            <a:xfrm>
              <a:off x="13293499" y="409099"/>
              <a:ext cx="630047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no-NO" sz="2400" b="0" i="0" u="none" strike="noStrike" cap="none" dirty="0">
                  <a:solidFill>
                    <a:srgbClr val="000000"/>
                  </a:solidFill>
                  <a:latin typeface="Segoe Print" panose="02000600000000000000" pitchFamily="2" charset="0"/>
                  <a:ea typeface="Quattrocento Sans"/>
                  <a:cs typeface="Quattrocento Sans"/>
                  <a:sym typeface="Quattrocento Sans"/>
                </a:rPr>
                <a:t>12</a:t>
              </a:r>
              <a:endParaRPr sz="2400" b="0" i="0" u="none" strike="noStrike" cap="none" dirty="0">
                <a:solidFill>
                  <a:srgbClr val="000000"/>
                </a:solidFill>
                <a:latin typeface="Segoe Print" panose="02000600000000000000" pitchFamily="2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129" name="Google Shape;129;p1"/>
          <p:cNvSpPr txBox="1"/>
          <p:nvPr/>
        </p:nvSpPr>
        <p:spPr>
          <a:xfrm>
            <a:off x="372259" y="2127875"/>
            <a:ext cx="9114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no-NO" sz="22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Starter</a:t>
            </a:r>
            <a:endParaRPr sz="22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0" name="Google Shape;130;p1"/>
          <p:cNvSpPr txBox="1"/>
          <p:nvPr/>
        </p:nvSpPr>
        <p:spPr>
          <a:xfrm>
            <a:off x="455658" y="4246436"/>
            <a:ext cx="148039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no-NO" sz="2200" b="1" i="0" u="none" strike="noStrike" cap="none" dirty="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Oppdrag</a:t>
            </a:r>
            <a:endParaRPr sz="2200" b="1" i="0" u="none" strike="noStrike" cap="none" dirty="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40" name="Google Shape;140;p1"/>
          <p:cNvSpPr txBox="1"/>
          <p:nvPr/>
        </p:nvSpPr>
        <p:spPr>
          <a:xfrm>
            <a:off x="10525530" y="4288308"/>
            <a:ext cx="12777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no-NO" sz="2200" b="1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Presentasjon</a:t>
            </a:r>
            <a:endParaRPr sz="2200" b="1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43" name="Google Shape;143;p1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5623" y="3668663"/>
            <a:ext cx="177800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7519" y="3848887"/>
            <a:ext cx="177800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82361" y="3663469"/>
            <a:ext cx="177800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915" y="3662536"/>
            <a:ext cx="177800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571281" y="2579504"/>
            <a:ext cx="177800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2056489" y="2401640"/>
            <a:ext cx="177800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4000035" y="2401640"/>
            <a:ext cx="177800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5953804" y="2401640"/>
            <a:ext cx="177800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8425620" y="2571337"/>
            <a:ext cx="177800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10314827" y="2401640"/>
            <a:ext cx="177800" cy="6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"/>
          <p:cNvPicPr preferRelativeResize="0"/>
          <p:nvPr/>
        </p:nvPicPr>
        <p:blipFill rotWithShape="1">
          <a:blip r:embed="rId20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8404" y="3644694"/>
            <a:ext cx="15240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86D8555464BA64CAB3AC7DA0B3B66BA" ma:contentTypeVersion="12" ma:contentTypeDescription="Opprett et nytt dokument." ma:contentTypeScope="" ma:versionID="a797b270d61b202f1a34a2e19c772c44">
  <xsd:schema xmlns:xsd="http://www.w3.org/2001/XMLSchema" xmlns:xs="http://www.w3.org/2001/XMLSchema" xmlns:p="http://schemas.microsoft.com/office/2006/metadata/properties" xmlns:ns2="3da30368-982c-4e6d-9af5-829e1c986b1e" xmlns:ns3="27fe6898-c96a-4d3a-b1b5-26353875e944" targetNamespace="http://schemas.microsoft.com/office/2006/metadata/properties" ma:root="true" ma:fieldsID="904ffd43cd5b483f5c71b0d26e07fcf7" ns2:_="" ns3:_="">
    <xsd:import namespace="3da30368-982c-4e6d-9af5-829e1c986b1e"/>
    <xsd:import namespace="27fe6898-c96a-4d3a-b1b5-26353875e9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a30368-982c-4e6d-9af5-829e1c986b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fe6898-c96a-4d3a-b1b5-26353875e94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ebba680-9ecc-427e-af16-b3c6c718d21e}" ma:internalName="TaxCatchAll" ma:showField="CatchAllData" ma:web="27fe6898-c96a-4d3a-b1b5-26353875e9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fe6898-c96a-4d3a-b1b5-26353875e944" xsi:nil="true"/>
    <lcf76f155ced4ddcb4097134ff3c332f xmlns="3da30368-982c-4e6d-9af5-829e1c986b1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35B6B46-38E8-4CF6-9ED6-6A3ADD6A9E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a30368-982c-4e6d-9af5-829e1c986b1e"/>
    <ds:schemaRef ds:uri="27fe6898-c96a-4d3a-b1b5-26353875e9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316E848-92DA-45D7-9AA8-9873B27F4C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EBB2A9-6400-4D64-9C82-939E619D3484}">
  <ds:schemaRefs>
    <ds:schemaRef ds:uri="http://schemas.microsoft.com/office/2006/metadata/properties"/>
    <ds:schemaRef ds:uri="http://schemas.microsoft.com/office/infopath/2007/PartnerControls"/>
    <ds:schemaRef ds:uri="27fe6898-c96a-4d3a-b1b5-26353875e944"/>
    <ds:schemaRef ds:uri="3da30368-982c-4e6d-9af5-829e1c986b1e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16</Words>
  <Application>Microsoft Office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Segoe Print</vt:lpstr>
      <vt:lpstr>Calibri</vt:lpstr>
      <vt:lpstr>Amatic SC</vt:lpstr>
      <vt:lpstr>Office-tema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Øystein Sørborg</dc:creator>
  <cp:lastModifiedBy>Maria Gaare Dahl</cp:lastModifiedBy>
  <cp:revision>5</cp:revision>
  <dcterms:created xsi:type="dcterms:W3CDTF">2019-05-08T10:22:22Z</dcterms:created>
  <dcterms:modified xsi:type="dcterms:W3CDTF">2026-09-11T12:15:57Z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0x010100C86D8555464BA64CAB3AC7DA0B3B66BA</vt:lpwstr>
  </property>
  <property fmtid="{D5CDD505-2E9C-101B-9397-08002B2CF9AE}" pid="3" name="MediaServiceImageTags">
    <vt:lpwstr/>
  </property>
</Properties>
</file>