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33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08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8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017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1395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5003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5122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975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395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5983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035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BCD79-3F5C-443F-AD3A-788BE9C494E5}" type="datetimeFigureOut">
              <a:rPr lang="nb-NO" smtClean="0"/>
              <a:t>17.03.2020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FA5E8-53BF-44AF-9A50-FE2EB2529C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242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5"/>
          <a:stretch/>
        </p:blipFill>
        <p:spPr bwMode="auto">
          <a:xfrm>
            <a:off x="3186045" y="-3448"/>
            <a:ext cx="2970131" cy="2235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Løvetann, Ned, Anlegg, Grønn, Stjerner, Fluffy, H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71"/>
          <a:stretch/>
        </p:blipFill>
        <p:spPr bwMode="auto">
          <a:xfrm>
            <a:off x="3191315" y="2366882"/>
            <a:ext cx="2964861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al, Marine Pattedyr, Pilot Whale, Meeresbewohne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3" r="4416"/>
          <a:stretch/>
        </p:blipFill>
        <p:spPr bwMode="auto">
          <a:xfrm>
            <a:off x="6296516" y="-3448"/>
            <a:ext cx="2847483" cy="223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Plast, Polymer, Granulate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"/>
          <a:stretch/>
        </p:blipFill>
        <p:spPr bwMode="auto">
          <a:xfrm>
            <a:off x="35495" y="0"/>
            <a:ext cx="303582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ars Rover, Nysgjerrighet, Romfart, Robot, Teknologi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r="1237"/>
          <a:stretch/>
        </p:blipFill>
        <p:spPr bwMode="auto">
          <a:xfrm>
            <a:off x="6300192" y="2366882"/>
            <a:ext cx="2843808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enger, Mynter, Skatt, Finans, Valuta, Metall, Speci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4"/>
          <a:stretch/>
        </p:blipFill>
        <p:spPr bwMode="auto">
          <a:xfrm>
            <a:off x="3201768" y="4725144"/>
            <a:ext cx="2954408" cy="203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Månen, Maneter, Aurelia Aurita, Schirmqualle, Også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68"/>
          <a:stretch/>
        </p:blipFill>
        <p:spPr bwMode="auto">
          <a:xfrm>
            <a:off x="6300192" y="4725144"/>
            <a:ext cx="284380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35496" y="186291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A1 – plastbiter</a:t>
            </a:r>
            <a:endParaRPr lang="nb-NO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3179846" y="1862916"/>
            <a:ext cx="130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A2 </a:t>
            </a:r>
            <a:r>
              <a:rPr lang="nb-NO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steiner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3186180" y="4190288"/>
            <a:ext cx="1474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A5 </a:t>
            </a:r>
            <a:r>
              <a:rPr lang="nb-NO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løvetann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6300192" y="4190288"/>
            <a:ext cx="197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A6 </a:t>
            </a:r>
            <a:r>
              <a:rPr lang="nb-NO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robot </a:t>
            </a:r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på mars</a:t>
            </a:r>
            <a:endParaRPr lang="nb-NO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6300192" y="1862916"/>
            <a:ext cx="1038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A3 </a:t>
            </a:r>
            <a:r>
              <a:rPr lang="nb-NO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hval</a:t>
            </a:r>
            <a:endParaRPr lang="nb-NO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3186180" y="6372036"/>
            <a:ext cx="1317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A8 </a:t>
            </a: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penger</a:t>
            </a:r>
            <a:endParaRPr lang="nb-N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6296517" y="6372036"/>
            <a:ext cx="1715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A9 </a:t>
            </a:r>
            <a:r>
              <a:rPr lang="nb-NO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glassmanet</a:t>
            </a:r>
          </a:p>
        </p:txBody>
      </p:sp>
      <p:pic>
        <p:nvPicPr>
          <p:cNvPr id="4" name="Picture 4" descr="Lunde, Sjøfugl, Natur, Wild, Dyr, Cliff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9"/>
          <a:stretch/>
        </p:blipFill>
        <p:spPr bwMode="auto">
          <a:xfrm>
            <a:off x="35493" y="2369167"/>
            <a:ext cx="3035829" cy="218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Sylinder 21"/>
          <p:cNvSpPr txBox="1"/>
          <p:nvPr/>
        </p:nvSpPr>
        <p:spPr>
          <a:xfrm>
            <a:off x="57754" y="4158022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A4 </a:t>
            </a:r>
            <a:r>
              <a:rPr lang="nb-NO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fugl</a:t>
            </a:r>
            <a:endParaRPr lang="nb-NO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Picture 8" descr="Mushroom, Rød Fluesopp, Giftige, Rød Fly Agaric Sopp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t="8047" r="2545" b="-4627"/>
          <a:stretch/>
        </p:blipFill>
        <p:spPr bwMode="auto">
          <a:xfrm>
            <a:off x="35497" y="4725144"/>
            <a:ext cx="303582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kstSylinder 23"/>
          <p:cNvSpPr txBox="1"/>
          <p:nvPr/>
        </p:nvSpPr>
        <p:spPr>
          <a:xfrm>
            <a:off x="35496" y="6372036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A7 </a:t>
            </a:r>
            <a:r>
              <a:rPr lang="nb-NO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fluesopp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30274-0B4E-4D02-AB38-178C371AA6D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716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</Words>
  <Application>Microsoft Office PowerPoint</Application>
  <PresentationFormat>Skjermfremvisning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Aud Ragnhild V K Skår</dc:creator>
  <cp:lastModifiedBy>Aud Ragnhild V K Skår</cp:lastModifiedBy>
  <cp:revision>1</cp:revision>
  <dcterms:created xsi:type="dcterms:W3CDTF">2020-03-17T10:16:37Z</dcterms:created>
  <dcterms:modified xsi:type="dcterms:W3CDTF">2020-03-17T10:16:57Z</dcterms:modified>
</cp:coreProperties>
</file>