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9350D-461C-476C-9979-A9EB7783B4C3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2E9FB-14AE-4039-AC29-806A1EC097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63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F2BAC-6ABC-49BC-8B6F-BF02BB7C06E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275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259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56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906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354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9740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8649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36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671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283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472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563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55818-0160-4497-81A8-6D99262136D1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235DB-2E8A-4941-A5CD-CB5B0C36832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02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5"/>
          <a:stretch/>
        </p:blipFill>
        <p:spPr bwMode="auto">
          <a:xfrm>
            <a:off x="35494" y="4692259"/>
            <a:ext cx="3024555" cy="2105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Vann, Fossen, Elva, Creek, Flyter, Uskarp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31"/>
          <a:stretch/>
        </p:blipFill>
        <p:spPr bwMode="auto">
          <a:xfrm>
            <a:off x="6303858" y="4689718"/>
            <a:ext cx="2804646" cy="210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Bakterier, Art, Imitasjon, Aureus, Blod Celler, Jer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06977"/>
            <a:ext cx="3024553" cy="213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Frø, Sequoia Frø, Bakterie, Spire, Anleg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"/>
            <a:ext cx="297633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Robot, Teknologi, Menneskelig, Maskin, Utstilli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3" b="11043"/>
          <a:stretch/>
        </p:blipFill>
        <p:spPr bwMode="auto">
          <a:xfrm>
            <a:off x="6677638" y="2"/>
            <a:ext cx="2142834" cy="228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://www.morshjemmebakte.no/var/ezflow_site/storage/images/selskaper/orkla-food-ingredient/idun-sites/mors-hjemmebakte/produkter/gjaer/fersk-gjaer-original-50-gram/1493911-3-nor-NO/Fersk-gjaer-original-50-gram_product_22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06978"/>
            <a:ext cx="2976331" cy="221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Løk, Hakket Løk, Rødløk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" r="4066"/>
          <a:stretch/>
        </p:blipFill>
        <p:spPr bwMode="auto">
          <a:xfrm>
            <a:off x="3131839" y="4689717"/>
            <a:ext cx="3048339" cy="210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Sylinder 16"/>
          <p:cNvSpPr txBox="1"/>
          <p:nvPr/>
        </p:nvSpPr>
        <p:spPr>
          <a:xfrm>
            <a:off x="3179846" y="1907540"/>
            <a:ext cx="916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B2 – frø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35494" y="4149235"/>
            <a:ext cx="150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B4 – bakterier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3186180" y="421195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B5 – gjær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kstSylinder 20"/>
          <p:cNvSpPr txBox="1"/>
          <p:nvPr/>
        </p:nvSpPr>
        <p:spPr>
          <a:xfrm>
            <a:off x="6660232" y="1907540"/>
            <a:ext cx="2127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glow rad="101600">
                    <a:schemeClr val="tx1">
                      <a:lumMod val="65000"/>
                      <a:lumOff val="3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B3 – menneskerobot</a:t>
            </a:r>
            <a:endParaRPr lang="nb-NO" dirty="0">
              <a:solidFill>
                <a:schemeClr val="bg1"/>
              </a:solidFill>
              <a:effectLst>
                <a:glow rad="101600">
                  <a:schemeClr val="tx1">
                    <a:lumMod val="65000"/>
                    <a:lumOff val="35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35494" y="6444044"/>
            <a:ext cx="911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glow rad="101600">
                    <a:schemeClr val="tx1">
                      <a:lumMod val="65000"/>
                      <a:lumOff val="3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B7 – lav</a:t>
            </a:r>
            <a:endParaRPr lang="nb-NO" dirty="0">
              <a:solidFill>
                <a:schemeClr val="bg1"/>
              </a:solidFill>
              <a:effectLst>
                <a:glow rad="101600">
                  <a:schemeClr val="tx1">
                    <a:lumMod val="65000"/>
                    <a:lumOff val="35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3186180" y="6444044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B8</a:t>
            </a:r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løk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6296517" y="6444044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B9 – elv</a:t>
            </a:r>
            <a:endParaRPr lang="nb-NO" dirty="0">
              <a:solidFill>
                <a:schemeClr val="bg1"/>
              </a:solidFill>
              <a:effectLst>
                <a:glow rad="101600">
                  <a:schemeClr val="bg1">
                    <a:lumMod val="5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Picture 2" descr="https://pixabay.com/static/uploads/photo/2013/01/02/00/19/open-fire-73288_960_720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33"/>
          <a:stretch/>
        </p:blipFill>
        <p:spPr bwMode="auto">
          <a:xfrm>
            <a:off x="57665" y="2"/>
            <a:ext cx="3002384" cy="22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kstSylinder 26"/>
          <p:cNvSpPr txBox="1"/>
          <p:nvPr/>
        </p:nvSpPr>
        <p:spPr>
          <a:xfrm>
            <a:off x="102403" y="1907540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B1 – ild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" name="Picture 4" descr="Blad, Løvverk Leaf, Brown, Tørk, Veien, Naturen, Lukk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5" t="15688" r="2871" b="17969"/>
          <a:stretch/>
        </p:blipFill>
        <p:spPr bwMode="auto">
          <a:xfrm>
            <a:off x="6300192" y="2464729"/>
            <a:ext cx="2808312" cy="207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kstSylinder 30"/>
          <p:cNvSpPr txBox="1"/>
          <p:nvPr/>
        </p:nvSpPr>
        <p:spPr>
          <a:xfrm>
            <a:off x="6300192" y="4149235"/>
            <a:ext cx="162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B6 – vissent løv</a:t>
            </a:r>
            <a:endParaRPr lang="nb-NO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30274-0B4E-4D02-AB38-178C371AA6D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4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30</Words>
  <Application>Microsoft Office PowerPoint</Application>
  <PresentationFormat>Skjermfremvisning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Aud Ragnhild V K Skår</dc:creator>
  <cp:lastModifiedBy>Aud Ragnhild V K Skår</cp:lastModifiedBy>
  <cp:revision>2</cp:revision>
  <dcterms:created xsi:type="dcterms:W3CDTF">2020-03-17T09:39:53Z</dcterms:created>
  <dcterms:modified xsi:type="dcterms:W3CDTF">2020-03-17T10:17:22Z</dcterms:modified>
</cp:coreProperties>
</file>